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22"/>
  </p:notesMasterIdLst>
  <p:handoutMasterIdLst>
    <p:handoutMasterId r:id="rId123"/>
  </p:handoutMasterIdLst>
  <p:sldIdLst>
    <p:sldId id="259" r:id="rId2"/>
    <p:sldId id="463" r:id="rId3"/>
    <p:sldId id="434" r:id="rId4"/>
    <p:sldId id="445" r:id="rId5"/>
    <p:sldId id="475" r:id="rId6"/>
    <p:sldId id="476" r:id="rId7"/>
    <p:sldId id="477" r:id="rId8"/>
    <p:sldId id="478" r:id="rId9"/>
    <p:sldId id="392" r:id="rId10"/>
    <p:sldId id="481" r:id="rId11"/>
    <p:sldId id="488" r:id="rId12"/>
    <p:sldId id="482" r:id="rId13"/>
    <p:sldId id="560" r:id="rId14"/>
    <p:sldId id="485" r:id="rId15"/>
    <p:sldId id="490" r:id="rId16"/>
    <p:sldId id="491" r:id="rId17"/>
    <p:sldId id="483" r:id="rId18"/>
    <p:sldId id="489" r:id="rId19"/>
    <p:sldId id="398" r:id="rId20"/>
    <p:sldId id="399" r:id="rId21"/>
    <p:sldId id="484" r:id="rId22"/>
    <p:sldId id="486" r:id="rId23"/>
    <p:sldId id="439" r:id="rId24"/>
    <p:sldId id="487" r:id="rId25"/>
    <p:sldId id="447" r:id="rId26"/>
    <p:sldId id="561" r:id="rId27"/>
    <p:sldId id="443" r:id="rId28"/>
    <p:sldId id="444" r:id="rId29"/>
    <p:sldId id="462" r:id="rId30"/>
    <p:sldId id="446" r:id="rId31"/>
    <p:sldId id="435" r:id="rId32"/>
    <p:sldId id="436" r:id="rId33"/>
    <p:sldId id="437" r:id="rId34"/>
    <p:sldId id="438" r:id="rId35"/>
    <p:sldId id="465" r:id="rId36"/>
    <p:sldId id="467" r:id="rId37"/>
    <p:sldId id="471" r:id="rId38"/>
    <p:sldId id="466" r:id="rId39"/>
    <p:sldId id="468" r:id="rId40"/>
    <p:sldId id="469" r:id="rId41"/>
    <p:sldId id="470" r:id="rId42"/>
    <p:sldId id="492" r:id="rId43"/>
    <p:sldId id="454" r:id="rId44"/>
    <p:sldId id="499" r:id="rId45"/>
    <p:sldId id="452" r:id="rId46"/>
    <p:sldId id="453" r:id="rId47"/>
    <p:sldId id="448" r:id="rId48"/>
    <p:sldId id="456" r:id="rId49"/>
    <p:sldId id="457" r:id="rId50"/>
    <p:sldId id="473" r:id="rId51"/>
    <p:sldId id="455" r:id="rId52"/>
    <p:sldId id="458" r:id="rId53"/>
    <p:sldId id="461" r:id="rId54"/>
    <p:sldId id="459" r:id="rId55"/>
    <p:sldId id="450" r:id="rId56"/>
    <p:sldId id="440" r:id="rId57"/>
    <p:sldId id="441" r:id="rId58"/>
    <p:sldId id="550" r:id="rId59"/>
    <p:sldId id="551" r:id="rId60"/>
    <p:sldId id="552" r:id="rId61"/>
    <p:sldId id="553" r:id="rId62"/>
    <p:sldId id="554" r:id="rId63"/>
    <p:sldId id="555" r:id="rId64"/>
    <p:sldId id="556" r:id="rId65"/>
    <p:sldId id="557" r:id="rId66"/>
    <p:sldId id="558" r:id="rId67"/>
    <p:sldId id="495" r:id="rId68"/>
    <p:sldId id="498" r:id="rId69"/>
    <p:sldId id="502" r:id="rId70"/>
    <p:sldId id="517" r:id="rId71"/>
    <p:sldId id="496" r:id="rId72"/>
    <p:sldId id="516" r:id="rId73"/>
    <p:sldId id="559" r:id="rId74"/>
    <p:sldId id="503" r:id="rId75"/>
    <p:sldId id="497" r:id="rId76"/>
    <p:sldId id="515" r:id="rId77"/>
    <p:sldId id="508" r:id="rId78"/>
    <p:sldId id="509" r:id="rId79"/>
    <p:sldId id="511" r:id="rId80"/>
    <p:sldId id="513" r:id="rId81"/>
    <p:sldId id="510" r:id="rId82"/>
    <p:sldId id="501" r:id="rId83"/>
    <p:sldId id="521" r:id="rId84"/>
    <p:sldId id="523" r:id="rId85"/>
    <p:sldId id="520" r:id="rId86"/>
    <p:sldId id="524" r:id="rId87"/>
    <p:sldId id="525" r:id="rId88"/>
    <p:sldId id="522" r:id="rId89"/>
    <p:sldId id="526" r:id="rId90"/>
    <p:sldId id="527" r:id="rId91"/>
    <p:sldId id="530" r:id="rId92"/>
    <p:sldId id="531" r:id="rId93"/>
    <p:sldId id="532" r:id="rId94"/>
    <p:sldId id="506" r:id="rId95"/>
    <p:sldId id="528" r:id="rId96"/>
    <p:sldId id="529" r:id="rId97"/>
    <p:sldId id="505" r:id="rId98"/>
    <p:sldId id="514" r:id="rId99"/>
    <p:sldId id="533" r:id="rId100"/>
    <p:sldId id="493" r:id="rId101"/>
    <p:sldId id="507" r:id="rId102"/>
    <p:sldId id="534" r:id="rId103"/>
    <p:sldId id="564" r:id="rId104"/>
    <p:sldId id="518" r:id="rId105"/>
    <p:sldId id="504" r:id="rId106"/>
    <p:sldId id="536" r:id="rId107"/>
    <p:sldId id="537" r:id="rId108"/>
    <p:sldId id="563" r:id="rId109"/>
    <p:sldId id="519" r:id="rId110"/>
    <p:sldId id="539" r:id="rId111"/>
    <p:sldId id="538" r:id="rId112"/>
    <p:sldId id="570" r:id="rId113"/>
    <p:sldId id="571" r:id="rId114"/>
    <p:sldId id="562" r:id="rId115"/>
    <p:sldId id="566" r:id="rId116"/>
    <p:sldId id="568" r:id="rId117"/>
    <p:sldId id="567" r:id="rId118"/>
    <p:sldId id="569" r:id="rId119"/>
    <p:sldId id="565" r:id="rId120"/>
    <p:sldId id="282" r:id="rId121"/>
  </p:sldIdLst>
  <p:sldSz cx="9144000" cy="6858000" type="screen4x3"/>
  <p:notesSz cx="6858000" cy="9144000"/>
  <p:defaultTextStyle>
    <a:defPPr>
      <a:defRPr lang="zh-CN"/>
    </a:defPPr>
    <a:lvl1pPr algn="l" rtl="0" fontAlgn="base">
      <a:spcBef>
        <a:spcPct val="20000"/>
      </a:spcBef>
      <a:spcAft>
        <a:spcPct val="0"/>
      </a:spcAft>
      <a:defRPr sz="3200" kern="1200">
        <a:solidFill>
          <a:schemeClr val="tx1"/>
        </a:solidFill>
        <a:latin typeface="Arial" charset="0"/>
        <a:ea typeface="宋体" pitchFamily="2" charset="-122"/>
        <a:cs typeface="+mn-cs"/>
      </a:defRPr>
    </a:lvl1pPr>
    <a:lvl2pPr marL="457200" algn="l" rtl="0" fontAlgn="base">
      <a:spcBef>
        <a:spcPct val="20000"/>
      </a:spcBef>
      <a:spcAft>
        <a:spcPct val="0"/>
      </a:spcAft>
      <a:defRPr sz="3200" kern="1200">
        <a:solidFill>
          <a:schemeClr val="tx1"/>
        </a:solidFill>
        <a:latin typeface="Arial" charset="0"/>
        <a:ea typeface="宋体" pitchFamily="2" charset="-122"/>
        <a:cs typeface="+mn-cs"/>
      </a:defRPr>
    </a:lvl2pPr>
    <a:lvl3pPr marL="914400" algn="l" rtl="0" fontAlgn="base">
      <a:spcBef>
        <a:spcPct val="20000"/>
      </a:spcBef>
      <a:spcAft>
        <a:spcPct val="0"/>
      </a:spcAft>
      <a:defRPr sz="3200" kern="1200">
        <a:solidFill>
          <a:schemeClr val="tx1"/>
        </a:solidFill>
        <a:latin typeface="Arial" charset="0"/>
        <a:ea typeface="宋体" pitchFamily="2" charset="-122"/>
        <a:cs typeface="+mn-cs"/>
      </a:defRPr>
    </a:lvl3pPr>
    <a:lvl4pPr marL="1371600" algn="l" rtl="0" fontAlgn="base">
      <a:spcBef>
        <a:spcPct val="20000"/>
      </a:spcBef>
      <a:spcAft>
        <a:spcPct val="0"/>
      </a:spcAft>
      <a:defRPr sz="3200" kern="1200">
        <a:solidFill>
          <a:schemeClr val="tx1"/>
        </a:solidFill>
        <a:latin typeface="Arial" charset="0"/>
        <a:ea typeface="宋体" pitchFamily="2" charset="-122"/>
        <a:cs typeface="+mn-cs"/>
      </a:defRPr>
    </a:lvl4pPr>
    <a:lvl5pPr marL="1828800" algn="l" rtl="0" fontAlgn="base">
      <a:spcBef>
        <a:spcPct val="20000"/>
      </a:spcBef>
      <a:spcAft>
        <a:spcPct val="0"/>
      </a:spcAft>
      <a:defRPr sz="3200" kern="1200">
        <a:solidFill>
          <a:schemeClr val="tx1"/>
        </a:solidFill>
        <a:latin typeface="Arial" charset="0"/>
        <a:ea typeface="宋体" pitchFamily="2" charset="-122"/>
        <a:cs typeface="+mn-cs"/>
      </a:defRPr>
    </a:lvl5pPr>
    <a:lvl6pPr marL="2286000" algn="l" defTabSz="914400" rtl="0" eaLnBrk="1" latinLnBrk="0" hangingPunct="1">
      <a:defRPr sz="3200" kern="1200">
        <a:solidFill>
          <a:schemeClr val="tx1"/>
        </a:solidFill>
        <a:latin typeface="Arial" charset="0"/>
        <a:ea typeface="宋体" pitchFamily="2" charset="-122"/>
        <a:cs typeface="+mn-cs"/>
      </a:defRPr>
    </a:lvl6pPr>
    <a:lvl7pPr marL="2743200" algn="l" defTabSz="914400" rtl="0" eaLnBrk="1" latinLnBrk="0" hangingPunct="1">
      <a:defRPr sz="3200" kern="1200">
        <a:solidFill>
          <a:schemeClr val="tx1"/>
        </a:solidFill>
        <a:latin typeface="Arial" charset="0"/>
        <a:ea typeface="宋体" pitchFamily="2" charset="-122"/>
        <a:cs typeface="+mn-cs"/>
      </a:defRPr>
    </a:lvl7pPr>
    <a:lvl8pPr marL="3200400" algn="l" defTabSz="914400" rtl="0" eaLnBrk="1" latinLnBrk="0" hangingPunct="1">
      <a:defRPr sz="3200" kern="1200">
        <a:solidFill>
          <a:schemeClr val="tx1"/>
        </a:solidFill>
        <a:latin typeface="Arial" charset="0"/>
        <a:ea typeface="宋体" pitchFamily="2" charset="-122"/>
        <a:cs typeface="+mn-cs"/>
      </a:defRPr>
    </a:lvl8pPr>
    <a:lvl9pPr marL="3657600" algn="l" defTabSz="914400" rtl="0" eaLnBrk="1" latinLnBrk="0" hangingPunct="1">
      <a:defRPr sz="3200"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2207E7"/>
    <a:srgbClr val="FFFF00"/>
    <a:srgbClr val="000099"/>
    <a:srgbClr val="660066"/>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8" autoAdjust="0"/>
    <p:restoredTop sz="94783" autoAdjust="0"/>
  </p:normalViewPr>
  <p:slideViewPr>
    <p:cSldViewPr>
      <p:cViewPr varScale="1">
        <p:scale>
          <a:sx n="71" d="100"/>
          <a:sy n="71" d="100"/>
        </p:scale>
        <p:origin x="-1002"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0"/>
    </p:cViewPr>
  </p:sorterViewPr>
  <p:notesViewPr>
    <p:cSldViewPr>
      <p:cViewPr varScale="1">
        <p:scale>
          <a:sx n="56" d="100"/>
          <a:sy n="56" d="100"/>
        </p:scale>
        <p:origin x="-185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D3DC2E-CB12-4257-827F-CD8284EC79F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E3028645-EE45-4945-8789-383E138ED45B}">
      <dgm:prSet phldrT="[文本]"/>
      <dgm:spPr/>
      <dgm:t>
        <a:bodyPr/>
        <a:lstStyle/>
        <a:p>
          <a:r>
            <a:rPr lang="zh-CN" altLang="en-US" dirty="0" smtClean="0"/>
            <a:t>       模块</a:t>
          </a:r>
          <a:r>
            <a:rPr lang="en-US" altLang="zh-CN" dirty="0" smtClean="0"/>
            <a:t>1</a:t>
          </a:r>
          <a:endParaRPr lang="zh-CN" altLang="en-US" dirty="0"/>
        </a:p>
      </dgm:t>
    </dgm:pt>
    <dgm:pt modelId="{379D001B-127E-451E-82A9-D060DEB7C947}" type="parTrans" cxnId="{DA997DAF-3473-4AD3-AA37-B79E6FA8599B}">
      <dgm:prSet/>
      <dgm:spPr/>
      <dgm:t>
        <a:bodyPr/>
        <a:lstStyle/>
        <a:p>
          <a:endParaRPr lang="zh-CN" altLang="en-US"/>
        </a:p>
      </dgm:t>
    </dgm:pt>
    <dgm:pt modelId="{7C1B2CD4-C589-4367-A7DE-8A66B61D91AA}" type="sibTrans" cxnId="{DA997DAF-3473-4AD3-AA37-B79E6FA8599B}">
      <dgm:prSet/>
      <dgm:spPr/>
      <dgm:t>
        <a:bodyPr/>
        <a:lstStyle/>
        <a:p>
          <a:endParaRPr lang="zh-CN" altLang="en-US"/>
        </a:p>
      </dgm:t>
    </dgm:pt>
    <dgm:pt modelId="{2C51F90F-E0C0-445F-80F8-D63154AD7C02}">
      <dgm:prSet phldrT="[文本]"/>
      <dgm:spPr/>
      <dgm:t>
        <a:bodyPr/>
        <a:lstStyle/>
        <a:p>
          <a:r>
            <a:rPr lang="zh-CN" altLang="en-US" dirty="0" smtClean="0"/>
            <a:t>         模块</a:t>
          </a:r>
          <a:r>
            <a:rPr lang="en-US" altLang="zh-CN" dirty="0" smtClean="0"/>
            <a:t>2</a:t>
          </a:r>
          <a:endParaRPr lang="zh-CN" altLang="en-US" dirty="0"/>
        </a:p>
      </dgm:t>
    </dgm:pt>
    <dgm:pt modelId="{552A2299-5730-42A8-9914-ADEBDE5FA234}" type="parTrans" cxnId="{66C6EDE9-9D2A-4381-9343-9E1D8187C604}">
      <dgm:prSet/>
      <dgm:spPr/>
      <dgm:t>
        <a:bodyPr/>
        <a:lstStyle/>
        <a:p>
          <a:endParaRPr lang="zh-CN" altLang="en-US"/>
        </a:p>
      </dgm:t>
    </dgm:pt>
    <dgm:pt modelId="{47CB2DF7-DE9B-4B24-B20D-744FC97154F6}" type="sibTrans" cxnId="{66C6EDE9-9D2A-4381-9343-9E1D8187C604}">
      <dgm:prSet/>
      <dgm:spPr/>
      <dgm:t>
        <a:bodyPr/>
        <a:lstStyle/>
        <a:p>
          <a:endParaRPr lang="zh-CN" altLang="en-US"/>
        </a:p>
      </dgm:t>
    </dgm:pt>
    <dgm:pt modelId="{8AAF5F37-5F10-47DF-8904-C4AEB349FD50}">
      <dgm:prSet phldrT="[文本]"/>
      <dgm:spPr/>
      <dgm:t>
        <a:bodyPr/>
        <a:lstStyle/>
        <a:p>
          <a:r>
            <a:rPr lang="zh-CN" altLang="en-US" dirty="0" smtClean="0"/>
            <a:t>       模块</a:t>
          </a:r>
          <a:r>
            <a:rPr lang="en-US" altLang="zh-CN" dirty="0" smtClean="0"/>
            <a:t>3</a:t>
          </a:r>
          <a:endParaRPr lang="zh-CN" altLang="en-US" dirty="0"/>
        </a:p>
      </dgm:t>
    </dgm:pt>
    <dgm:pt modelId="{A654A22C-62AF-49A6-ACCB-B94BE312D21B}" type="parTrans" cxnId="{79D8CFD5-009D-4B40-BEF1-78C27C9B4DF5}">
      <dgm:prSet/>
      <dgm:spPr/>
      <dgm:t>
        <a:bodyPr/>
        <a:lstStyle/>
        <a:p>
          <a:endParaRPr lang="zh-CN" altLang="en-US"/>
        </a:p>
      </dgm:t>
    </dgm:pt>
    <dgm:pt modelId="{9ED6D302-502A-4EB9-9E79-ECF165A467BE}" type="sibTrans" cxnId="{79D8CFD5-009D-4B40-BEF1-78C27C9B4DF5}">
      <dgm:prSet/>
      <dgm:spPr/>
      <dgm:t>
        <a:bodyPr/>
        <a:lstStyle/>
        <a:p>
          <a:endParaRPr lang="zh-CN" altLang="en-US"/>
        </a:p>
      </dgm:t>
    </dgm:pt>
    <dgm:pt modelId="{587C6E91-6437-4479-AB21-0811219254A7}" type="pres">
      <dgm:prSet presAssocID="{4BD3DC2E-CB12-4257-827F-CD8284EC79F8}" presName="Name0" presStyleCnt="0">
        <dgm:presLayoutVars>
          <dgm:dir/>
          <dgm:resizeHandles val="exact"/>
        </dgm:presLayoutVars>
      </dgm:prSet>
      <dgm:spPr/>
      <dgm:t>
        <a:bodyPr/>
        <a:lstStyle/>
        <a:p>
          <a:endParaRPr lang="zh-CN" altLang="en-US"/>
        </a:p>
      </dgm:t>
    </dgm:pt>
    <dgm:pt modelId="{602818E6-9744-417B-893F-96B748597760}" type="pres">
      <dgm:prSet presAssocID="{E3028645-EE45-4945-8789-383E138ED45B}" presName="composite" presStyleCnt="0"/>
      <dgm:spPr/>
    </dgm:pt>
    <dgm:pt modelId="{CDBBA6C6-9AE3-4983-9693-24BB6A4DFAEA}" type="pres">
      <dgm:prSet presAssocID="{E3028645-EE45-4945-8789-383E138ED45B}" presName="rect1" presStyleLbl="trAlignAcc1" presStyleIdx="0" presStyleCnt="3">
        <dgm:presLayoutVars>
          <dgm:bulletEnabled val="1"/>
        </dgm:presLayoutVars>
      </dgm:prSet>
      <dgm:spPr/>
      <dgm:t>
        <a:bodyPr/>
        <a:lstStyle/>
        <a:p>
          <a:endParaRPr lang="zh-CN" altLang="en-US"/>
        </a:p>
      </dgm:t>
    </dgm:pt>
    <dgm:pt modelId="{53AC62C2-CF10-4BE8-9228-CA82405F041F}" type="pres">
      <dgm:prSet presAssocID="{E3028645-EE45-4945-8789-383E138ED45B}" presName="rect2" presStyleLbl="fgImgPlace1" presStyleIdx="0" presStyleCnt="3" custScaleX="485950" custScaleY="101984" custLinFactX="-54560" custLinFactNeighborX="-100000" custLinFactNeighborY="3640"/>
      <dgm:spPr/>
    </dgm:pt>
    <dgm:pt modelId="{DABCF5A1-F4FA-43DF-BC94-E9AB56D9EF14}" type="pres">
      <dgm:prSet presAssocID="{7C1B2CD4-C589-4367-A7DE-8A66B61D91AA}" presName="sibTrans" presStyleCnt="0"/>
      <dgm:spPr/>
    </dgm:pt>
    <dgm:pt modelId="{79FE02C2-3C9D-4CE0-A1D6-F532B3F110E3}" type="pres">
      <dgm:prSet presAssocID="{2C51F90F-E0C0-445F-80F8-D63154AD7C02}" presName="composite" presStyleCnt="0"/>
      <dgm:spPr/>
    </dgm:pt>
    <dgm:pt modelId="{4BDB2B72-1617-46CC-B799-BB9BF6B214D7}" type="pres">
      <dgm:prSet presAssocID="{2C51F90F-E0C0-445F-80F8-D63154AD7C02}" presName="rect1" presStyleLbl="trAlignAcc1" presStyleIdx="1" presStyleCnt="3" custScaleX="108472">
        <dgm:presLayoutVars>
          <dgm:bulletEnabled val="1"/>
        </dgm:presLayoutVars>
      </dgm:prSet>
      <dgm:spPr/>
      <dgm:t>
        <a:bodyPr/>
        <a:lstStyle/>
        <a:p>
          <a:endParaRPr lang="zh-CN" altLang="en-US"/>
        </a:p>
      </dgm:t>
    </dgm:pt>
    <dgm:pt modelId="{35A83A4F-9A13-4C42-A7FB-BF3152CE8C43}" type="pres">
      <dgm:prSet presAssocID="{2C51F90F-E0C0-445F-80F8-D63154AD7C02}" presName="rect2" presStyleLbl="fgImgPlace1" presStyleIdx="1" presStyleCnt="3" custScaleX="430987" custLinFactNeighborX="-88234" custLinFactNeighborY="-1956"/>
      <dgm:spPr/>
    </dgm:pt>
    <dgm:pt modelId="{1C71DE48-4C4E-4B01-872A-5D0E64254BDD}" type="pres">
      <dgm:prSet presAssocID="{47CB2DF7-DE9B-4B24-B20D-744FC97154F6}" presName="sibTrans" presStyleCnt="0"/>
      <dgm:spPr/>
    </dgm:pt>
    <dgm:pt modelId="{F8581C29-5EFC-4629-BD1B-8115143B6970}" type="pres">
      <dgm:prSet presAssocID="{8AAF5F37-5F10-47DF-8904-C4AEB349FD50}" presName="composite" presStyleCnt="0"/>
      <dgm:spPr/>
    </dgm:pt>
    <dgm:pt modelId="{90A8F290-1250-42D3-B5A1-E4D40EE5067A}" type="pres">
      <dgm:prSet presAssocID="{8AAF5F37-5F10-47DF-8904-C4AEB349FD50}" presName="rect1" presStyleLbl="trAlignAcc1" presStyleIdx="2" presStyleCnt="3">
        <dgm:presLayoutVars>
          <dgm:bulletEnabled val="1"/>
        </dgm:presLayoutVars>
      </dgm:prSet>
      <dgm:spPr/>
      <dgm:t>
        <a:bodyPr/>
        <a:lstStyle/>
        <a:p>
          <a:endParaRPr lang="zh-CN" altLang="en-US"/>
        </a:p>
      </dgm:t>
    </dgm:pt>
    <dgm:pt modelId="{94C6E35C-09A6-4B26-BA59-A355EEE8BBD6}" type="pres">
      <dgm:prSet presAssocID="{8AAF5F37-5F10-47DF-8904-C4AEB349FD50}" presName="rect2" presStyleLbl="fgImgPlace1" presStyleIdx="2" presStyleCnt="3" custScaleX="462585" custLinFactX="-69555" custLinFactNeighborX="-100000" custLinFactNeighborY="-3500"/>
      <dgm:spPr/>
    </dgm:pt>
  </dgm:ptLst>
  <dgm:cxnLst>
    <dgm:cxn modelId="{FF6335C1-03C2-40B0-9250-A355723CA6BE}" type="presOf" srcId="{8AAF5F37-5F10-47DF-8904-C4AEB349FD50}" destId="{90A8F290-1250-42D3-B5A1-E4D40EE5067A}" srcOrd="0" destOrd="0" presId="urn:microsoft.com/office/officeart/2008/layout/PictureStrips"/>
    <dgm:cxn modelId="{66C6EDE9-9D2A-4381-9343-9E1D8187C604}" srcId="{4BD3DC2E-CB12-4257-827F-CD8284EC79F8}" destId="{2C51F90F-E0C0-445F-80F8-D63154AD7C02}" srcOrd="1" destOrd="0" parTransId="{552A2299-5730-42A8-9914-ADEBDE5FA234}" sibTransId="{47CB2DF7-DE9B-4B24-B20D-744FC97154F6}"/>
    <dgm:cxn modelId="{79D8CFD5-009D-4B40-BEF1-78C27C9B4DF5}" srcId="{4BD3DC2E-CB12-4257-827F-CD8284EC79F8}" destId="{8AAF5F37-5F10-47DF-8904-C4AEB349FD50}" srcOrd="2" destOrd="0" parTransId="{A654A22C-62AF-49A6-ACCB-B94BE312D21B}" sibTransId="{9ED6D302-502A-4EB9-9E79-ECF165A467BE}"/>
    <dgm:cxn modelId="{DA997DAF-3473-4AD3-AA37-B79E6FA8599B}" srcId="{4BD3DC2E-CB12-4257-827F-CD8284EC79F8}" destId="{E3028645-EE45-4945-8789-383E138ED45B}" srcOrd="0" destOrd="0" parTransId="{379D001B-127E-451E-82A9-D060DEB7C947}" sibTransId="{7C1B2CD4-C589-4367-A7DE-8A66B61D91AA}"/>
    <dgm:cxn modelId="{02C93ABA-26F7-4692-BFE0-DAC4E78E68BA}" type="presOf" srcId="{E3028645-EE45-4945-8789-383E138ED45B}" destId="{CDBBA6C6-9AE3-4983-9693-24BB6A4DFAEA}" srcOrd="0" destOrd="0" presId="urn:microsoft.com/office/officeart/2008/layout/PictureStrips"/>
    <dgm:cxn modelId="{F7A0AAA9-47AB-4597-8BAD-489FCD2C8084}" type="presOf" srcId="{4BD3DC2E-CB12-4257-827F-CD8284EC79F8}" destId="{587C6E91-6437-4479-AB21-0811219254A7}" srcOrd="0" destOrd="0" presId="urn:microsoft.com/office/officeart/2008/layout/PictureStrips"/>
    <dgm:cxn modelId="{219D9569-F5B7-4F5B-8EB2-9378616DD895}" type="presOf" srcId="{2C51F90F-E0C0-445F-80F8-D63154AD7C02}" destId="{4BDB2B72-1617-46CC-B799-BB9BF6B214D7}" srcOrd="0" destOrd="0" presId="urn:microsoft.com/office/officeart/2008/layout/PictureStrips"/>
    <dgm:cxn modelId="{9D39BFE5-6D32-4741-8A22-212C8CE7DE47}" type="presParOf" srcId="{587C6E91-6437-4479-AB21-0811219254A7}" destId="{602818E6-9744-417B-893F-96B748597760}" srcOrd="0" destOrd="0" presId="urn:microsoft.com/office/officeart/2008/layout/PictureStrips"/>
    <dgm:cxn modelId="{5C6D5CFA-B330-47A2-88DF-0BF4DA11B2F1}" type="presParOf" srcId="{602818E6-9744-417B-893F-96B748597760}" destId="{CDBBA6C6-9AE3-4983-9693-24BB6A4DFAEA}" srcOrd="0" destOrd="0" presId="urn:microsoft.com/office/officeart/2008/layout/PictureStrips"/>
    <dgm:cxn modelId="{306DD57A-91C4-437F-B08C-CBD7021D090D}" type="presParOf" srcId="{602818E6-9744-417B-893F-96B748597760}" destId="{53AC62C2-CF10-4BE8-9228-CA82405F041F}" srcOrd="1" destOrd="0" presId="urn:microsoft.com/office/officeart/2008/layout/PictureStrips"/>
    <dgm:cxn modelId="{A95644FC-FF8F-4834-81BD-58B01A768E2D}" type="presParOf" srcId="{587C6E91-6437-4479-AB21-0811219254A7}" destId="{DABCF5A1-F4FA-43DF-BC94-E9AB56D9EF14}" srcOrd="1" destOrd="0" presId="urn:microsoft.com/office/officeart/2008/layout/PictureStrips"/>
    <dgm:cxn modelId="{DDA3EEE1-0526-4AC9-8CCC-2B8A6DE112B3}" type="presParOf" srcId="{587C6E91-6437-4479-AB21-0811219254A7}" destId="{79FE02C2-3C9D-4CE0-A1D6-F532B3F110E3}" srcOrd="2" destOrd="0" presId="urn:microsoft.com/office/officeart/2008/layout/PictureStrips"/>
    <dgm:cxn modelId="{80C6C243-1293-4B99-A07F-E48C985344B8}" type="presParOf" srcId="{79FE02C2-3C9D-4CE0-A1D6-F532B3F110E3}" destId="{4BDB2B72-1617-46CC-B799-BB9BF6B214D7}" srcOrd="0" destOrd="0" presId="urn:microsoft.com/office/officeart/2008/layout/PictureStrips"/>
    <dgm:cxn modelId="{3587149B-22DF-4AA5-BB2B-9BD01485E0DB}" type="presParOf" srcId="{79FE02C2-3C9D-4CE0-A1D6-F532B3F110E3}" destId="{35A83A4F-9A13-4C42-A7FB-BF3152CE8C43}" srcOrd="1" destOrd="0" presId="urn:microsoft.com/office/officeart/2008/layout/PictureStrips"/>
    <dgm:cxn modelId="{EA3A47D7-99BE-484C-AA97-4055779BEBBD}" type="presParOf" srcId="{587C6E91-6437-4479-AB21-0811219254A7}" destId="{1C71DE48-4C4E-4B01-872A-5D0E64254BDD}" srcOrd="3" destOrd="0" presId="urn:microsoft.com/office/officeart/2008/layout/PictureStrips"/>
    <dgm:cxn modelId="{B32CC035-AE27-4DC8-992B-A739385BB0D2}" type="presParOf" srcId="{587C6E91-6437-4479-AB21-0811219254A7}" destId="{F8581C29-5EFC-4629-BD1B-8115143B6970}" srcOrd="4" destOrd="0" presId="urn:microsoft.com/office/officeart/2008/layout/PictureStrips"/>
    <dgm:cxn modelId="{C5B3DAEE-31D5-4077-82DA-0E554338EDBF}" type="presParOf" srcId="{F8581C29-5EFC-4629-BD1B-8115143B6970}" destId="{90A8F290-1250-42D3-B5A1-E4D40EE5067A}" srcOrd="0" destOrd="0" presId="urn:microsoft.com/office/officeart/2008/layout/PictureStrips"/>
    <dgm:cxn modelId="{A0C9419E-DB4C-45CD-9ECC-DA655D592C50}" type="presParOf" srcId="{F8581C29-5EFC-4629-BD1B-8115143B6970}" destId="{94C6E35C-09A6-4B26-BA59-A355EEE8BBD6}"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13" csCatId="colorful" phldr="1"/>
      <dgm:spPr/>
      <dgm:t>
        <a:bodyPr/>
        <a:lstStyle/>
        <a:p>
          <a:endParaRPr lang="zh-CN" altLang="en-US"/>
        </a:p>
      </dgm:t>
    </dgm:pt>
    <dgm:pt modelId="{408920A8-D541-41EB-B6AB-A2515A9F51CB}">
      <dgm:prSet phldrT="[文本]"/>
      <dgm:spPr/>
      <dgm:t>
        <a:bodyPr/>
        <a:lstStyle/>
        <a:p>
          <a:pPr algn="ctr"/>
          <a:r>
            <a:rPr lang="en-US" altLang="zh-CN" b="1" dirty="0" smtClean="0">
              <a:latin typeface="黑体" pitchFamily="2" charset="-122"/>
              <a:ea typeface="黑体" pitchFamily="2" charset="-122"/>
            </a:rPr>
            <a:t>5</a:t>
          </a:r>
          <a:r>
            <a:rPr lang="zh-CN" altLang="en-US" b="1" dirty="0" smtClean="0">
              <a:latin typeface="黑体" pitchFamily="2" charset="-122"/>
              <a:ea typeface="黑体" pitchFamily="2" charset="-122"/>
            </a:rPr>
            <a:t>、其它技术描述</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Y="38345">
        <dgm:presLayoutVars>
          <dgm:chMax val="0"/>
          <dgm:bulletEnabled val="1"/>
        </dgm:presLayoutVars>
      </dgm:prSet>
      <dgm:spPr/>
      <dgm:t>
        <a:bodyPr/>
        <a:lstStyle/>
        <a:p>
          <a:endParaRPr lang="zh-CN" altLang="en-US"/>
        </a:p>
      </dgm:t>
    </dgm:pt>
  </dgm:ptLst>
  <dgm:cxnLst>
    <dgm:cxn modelId="{89CD0FDB-DDFA-4EFD-BA9F-E2EDF9F5770E}" type="presOf" srcId="{408920A8-D541-41EB-B6AB-A2515A9F51CB}" destId="{6800D176-7A05-4EC6-B217-0E70F0E43FFF}" srcOrd="0" destOrd="0" presId="urn:microsoft.com/office/officeart/2005/8/layout/vList2"/>
    <dgm:cxn modelId="{8DFBCE93-B44D-472A-A512-CCFFA05A908A}" type="presOf" srcId="{5B39A475-32E7-42DB-A344-20D63A886503}" destId="{55FA5F8B-E899-43EE-A2FA-6861DDABDA79}"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4633B20A-EE09-4344-894B-B317ACA48AB9}"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2" csCatId="colorful" phldr="1"/>
      <dgm:spPr/>
      <dgm:t>
        <a:bodyPr/>
        <a:lstStyle/>
        <a:p>
          <a:endParaRPr lang="zh-CN" altLang="en-US"/>
        </a:p>
      </dgm:t>
    </dgm:pt>
    <dgm:pt modelId="{408920A8-D541-41EB-B6AB-A2515A9F51CB}">
      <dgm:prSet phldrT="[文本]"/>
      <dgm:spPr/>
      <dgm:t>
        <a:bodyPr/>
        <a:lstStyle/>
        <a:p>
          <a:pPr algn="ctr"/>
          <a:r>
            <a:rPr lang="en-US" altLang="zh-CN" b="1" dirty="0" smtClean="0">
              <a:latin typeface="黑体" pitchFamily="2" charset="-122"/>
              <a:ea typeface="黑体" pitchFamily="2" charset="-122"/>
            </a:rPr>
            <a:t>6</a:t>
          </a:r>
          <a:r>
            <a:rPr lang="zh-CN" altLang="en-US" b="1" dirty="0" smtClean="0">
              <a:latin typeface="黑体" pitchFamily="2" charset="-122"/>
              <a:ea typeface="黑体" pitchFamily="2" charset="-122"/>
            </a:rPr>
            <a:t>、试题产生</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X="-21009" custLinFactNeighborY="-35960">
        <dgm:presLayoutVars>
          <dgm:chMax val="0"/>
          <dgm:bulletEnabled val="1"/>
        </dgm:presLayoutVars>
      </dgm:prSet>
      <dgm:spPr/>
      <dgm:t>
        <a:bodyPr/>
        <a:lstStyle/>
        <a:p>
          <a:endParaRPr lang="zh-CN" altLang="en-US"/>
        </a:p>
      </dgm:t>
    </dgm:pt>
  </dgm:ptLst>
  <dgm:cxnLst>
    <dgm:cxn modelId="{46249410-4E9C-491A-AD2E-84ABA91361BC}" type="presOf" srcId="{408920A8-D541-41EB-B6AB-A2515A9F51CB}" destId="{6800D176-7A05-4EC6-B217-0E70F0E43FFF}" srcOrd="0" destOrd="0" presId="urn:microsoft.com/office/officeart/2005/8/layout/vList2"/>
    <dgm:cxn modelId="{9B4C81A8-4318-438D-8D79-FD451702F764}" type="presOf" srcId="{5B39A475-32E7-42DB-A344-20D63A886503}" destId="{55FA5F8B-E899-43EE-A2FA-6861DDABDA79}"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1DFDC5BA-965A-4550-B79A-BC32D746070C}"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2" csCatId="colorful" phldr="1"/>
      <dgm:spPr/>
      <dgm:t>
        <a:bodyPr/>
        <a:lstStyle/>
        <a:p>
          <a:endParaRPr lang="zh-CN" altLang="en-US"/>
        </a:p>
      </dgm:t>
    </dgm:pt>
    <dgm:pt modelId="{408920A8-D541-41EB-B6AB-A2515A9F51CB}">
      <dgm:prSet phldrT="[文本]"/>
      <dgm:spPr/>
      <dgm:t>
        <a:bodyPr/>
        <a:lstStyle/>
        <a:p>
          <a:pPr algn="ctr"/>
          <a:r>
            <a:rPr lang="en-US" altLang="zh-CN" b="1" dirty="0" smtClean="0">
              <a:latin typeface="黑体" pitchFamily="2" charset="-122"/>
              <a:ea typeface="黑体" pitchFamily="2" charset="-122"/>
            </a:rPr>
            <a:t>7</a:t>
          </a:r>
          <a:r>
            <a:rPr lang="zh-CN" altLang="en-US" b="1" dirty="0" smtClean="0">
              <a:latin typeface="黑体" pitchFamily="2" charset="-122"/>
              <a:ea typeface="黑体" pitchFamily="2" charset="-122"/>
            </a:rPr>
            <a:t>、</a:t>
          </a:r>
          <a:r>
            <a:rPr lang="en-US" altLang="zh-CN" b="1" dirty="0" smtClean="0">
              <a:latin typeface="黑体" pitchFamily="2" charset="-122"/>
              <a:ea typeface="黑体" pitchFamily="2" charset="-122"/>
            </a:rPr>
            <a:t>CIS</a:t>
          </a:r>
          <a:r>
            <a:rPr lang="zh-CN" altLang="en-US" b="1" dirty="0" smtClean="0">
              <a:latin typeface="黑体" pitchFamily="2" charset="-122"/>
              <a:ea typeface="黑体" pitchFamily="2" charset="-122"/>
            </a:rPr>
            <a:t>评分表模板</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X="-21009" custLinFactNeighborY="-35960">
        <dgm:presLayoutVars>
          <dgm:chMax val="0"/>
          <dgm:bulletEnabled val="1"/>
        </dgm:presLayoutVars>
      </dgm:prSet>
      <dgm:spPr/>
      <dgm:t>
        <a:bodyPr/>
        <a:lstStyle/>
        <a:p>
          <a:endParaRPr lang="zh-CN" altLang="en-US"/>
        </a:p>
      </dgm:t>
    </dgm:pt>
  </dgm:ptLst>
  <dgm:cxnLst>
    <dgm:cxn modelId="{AF7D9EE8-C4B4-4A48-9377-448A40D09DD6}" type="presOf" srcId="{5B39A475-32E7-42DB-A344-20D63A886503}" destId="{55FA5F8B-E899-43EE-A2FA-6861DDABDA79}"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327313BD-B88C-49A8-9011-4F560EA16FB7}" type="presOf" srcId="{408920A8-D541-41EB-B6AB-A2515A9F51CB}" destId="{6800D176-7A05-4EC6-B217-0E70F0E43FFF}" srcOrd="0" destOrd="0" presId="urn:microsoft.com/office/officeart/2005/8/layout/vList2"/>
    <dgm:cxn modelId="{A3E50696-8FF1-43F6-B2B3-2B1A15D3F409}"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13" csCatId="colorful" phldr="1"/>
      <dgm:spPr/>
      <dgm:t>
        <a:bodyPr/>
        <a:lstStyle/>
        <a:p>
          <a:endParaRPr lang="zh-CN" altLang="en-US"/>
        </a:p>
      </dgm:t>
    </dgm:pt>
    <dgm:pt modelId="{408920A8-D541-41EB-B6AB-A2515A9F51CB}">
      <dgm:prSet phldrT="[文本]"/>
      <dgm:spPr/>
      <dgm:t>
        <a:bodyPr/>
        <a:lstStyle/>
        <a:p>
          <a:pPr algn="ctr"/>
          <a:r>
            <a:rPr lang="zh-CN" altLang="en-US" b="1" dirty="0" smtClean="0">
              <a:latin typeface="黑体" pitchFamily="2" charset="-122"/>
              <a:ea typeface="黑体" pitchFamily="2" charset="-122"/>
            </a:rPr>
            <a:t>试题配分组成</a:t>
          </a:r>
          <a:endParaRPr lang="zh-CN" altLang="en-US" b="1" dirty="0">
            <a:latin typeface="黑体" pitchFamily="2" charset="-122"/>
            <a:ea typeface="黑体" pitchFamily="2" charset="-122"/>
          </a:endParaRPr>
        </a:p>
      </dgm:t>
    </dgm:pt>
    <dgm:pt modelId="{4D405CAC-3253-4A8B-8F34-756FD9CCED5B}" type="sibTrans" cxnId="{43D8CA78-C667-41E1-8EFC-A2CF4B4A615A}">
      <dgm:prSet/>
      <dgm:spPr/>
      <dgm:t>
        <a:bodyPr/>
        <a:lstStyle/>
        <a:p>
          <a:endParaRPr lang="zh-CN" altLang="en-US"/>
        </a:p>
      </dgm:t>
    </dgm:pt>
    <dgm:pt modelId="{091C14A5-5A3C-45A7-9637-BCC37D6B4F6B}" type="par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Y="38345">
        <dgm:presLayoutVars>
          <dgm:chMax val="0"/>
          <dgm:bulletEnabled val="1"/>
        </dgm:presLayoutVars>
      </dgm:prSet>
      <dgm:spPr/>
      <dgm:t>
        <a:bodyPr/>
        <a:lstStyle/>
        <a:p>
          <a:endParaRPr lang="zh-CN" altLang="en-US"/>
        </a:p>
      </dgm:t>
    </dgm:pt>
  </dgm:ptLst>
  <dgm:cxnLst>
    <dgm:cxn modelId="{AB2253E0-A0F4-4907-8A01-7ADF20BF4CDE}" type="presOf" srcId="{5B39A475-32E7-42DB-A344-20D63A886503}" destId="{55FA5F8B-E899-43EE-A2FA-6861DDABDA79}" srcOrd="0" destOrd="0" presId="urn:microsoft.com/office/officeart/2005/8/layout/vList2"/>
    <dgm:cxn modelId="{5DB22E95-560E-4D2A-A165-80FDF150AAC3}" type="presOf" srcId="{408920A8-D541-41EB-B6AB-A2515A9F51CB}" destId="{6800D176-7A05-4EC6-B217-0E70F0E43FFF}"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0D3F28C7-6555-4836-9215-8465AA728E08}"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5" csCatId="colorful" phldr="1"/>
      <dgm:spPr/>
      <dgm:t>
        <a:bodyPr/>
        <a:lstStyle/>
        <a:p>
          <a:endParaRPr lang="zh-CN" altLang="en-US"/>
        </a:p>
      </dgm:t>
    </dgm:pt>
    <dgm:pt modelId="{408920A8-D541-41EB-B6AB-A2515A9F51CB}">
      <dgm:prSet phldrT="[文本]"/>
      <dgm:spPr/>
      <dgm:t>
        <a:bodyPr/>
        <a:lstStyle/>
        <a:p>
          <a:pPr algn="ctr"/>
          <a:r>
            <a:rPr lang="zh-CN" altLang="en-US" b="1" dirty="0" smtClean="0">
              <a:latin typeface="黑体" pitchFamily="2" charset="-122"/>
              <a:ea typeface="黑体" pitchFamily="2" charset="-122"/>
            </a:rPr>
            <a:t>客观评判</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X="-21009" custLinFactNeighborY="-35960">
        <dgm:presLayoutVars>
          <dgm:chMax val="0"/>
          <dgm:bulletEnabled val="1"/>
        </dgm:presLayoutVars>
      </dgm:prSet>
      <dgm:spPr/>
      <dgm:t>
        <a:bodyPr/>
        <a:lstStyle/>
        <a:p>
          <a:endParaRPr lang="zh-CN" altLang="en-US"/>
        </a:p>
      </dgm:t>
    </dgm:pt>
  </dgm:ptLst>
  <dgm:cxnLst>
    <dgm:cxn modelId="{46E646AB-CD8D-4647-9ABC-14F2E76D5F40}" type="presOf" srcId="{5B39A475-32E7-42DB-A344-20D63A886503}" destId="{55FA5F8B-E899-43EE-A2FA-6861DDABDA79}" srcOrd="0" destOrd="0" presId="urn:microsoft.com/office/officeart/2005/8/layout/vList2"/>
    <dgm:cxn modelId="{1EDEA9FD-906B-4462-951E-BADF88C23227}" type="presOf" srcId="{408920A8-D541-41EB-B6AB-A2515A9F51CB}" destId="{6800D176-7A05-4EC6-B217-0E70F0E43FFF}"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BBDD50B4-AB0A-48EB-AAC3-FFC4A5270777}"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5" csCatId="colorful" phldr="1"/>
      <dgm:spPr/>
      <dgm:t>
        <a:bodyPr/>
        <a:lstStyle/>
        <a:p>
          <a:endParaRPr lang="zh-CN" altLang="en-US"/>
        </a:p>
      </dgm:t>
    </dgm:pt>
    <dgm:pt modelId="{408920A8-D541-41EB-B6AB-A2515A9F51CB}">
      <dgm:prSet phldrT="[文本]"/>
      <dgm:spPr/>
      <dgm:t>
        <a:bodyPr/>
        <a:lstStyle/>
        <a:p>
          <a:pPr algn="ctr"/>
          <a:r>
            <a:rPr lang="zh-CN" altLang="en-US" b="1" dirty="0" smtClean="0">
              <a:latin typeface="黑体" pitchFamily="2" charset="-122"/>
              <a:ea typeface="黑体" pitchFamily="2" charset="-122"/>
            </a:rPr>
            <a:t>主观评判</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X="-21009" custLinFactNeighborY="-35960">
        <dgm:presLayoutVars>
          <dgm:chMax val="0"/>
          <dgm:bulletEnabled val="1"/>
        </dgm:presLayoutVars>
      </dgm:prSet>
      <dgm:spPr/>
      <dgm:t>
        <a:bodyPr/>
        <a:lstStyle/>
        <a:p>
          <a:endParaRPr lang="zh-CN" altLang="en-US"/>
        </a:p>
      </dgm:t>
    </dgm:pt>
  </dgm:ptLst>
  <dgm:cxnLst>
    <dgm:cxn modelId="{9A22F1F3-7BE3-402F-A372-75758506FC6F}" type="presOf" srcId="{5B39A475-32E7-42DB-A344-20D63A886503}" destId="{55FA5F8B-E899-43EE-A2FA-6861DDABDA79}"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10D1F377-2D9A-4B4E-8B8D-F0FC958EA640}" type="presOf" srcId="{408920A8-D541-41EB-B6AB-A2515A9F51CB}" destId="{6800D176-7A05-4EC6-B217-0E70F0E43FFF}" srcOrd="0" destOrd="0" presId="urn:microsoft.com/office/officeart/2005/8/layout/vList2"/>
    <dgm:cxn modelId="{5EC27FD1-B2A6-4D22-B6A9-6045A853ABE1}"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5" csCatId="colorful" phldr="1"/>
      <dgm:spPr/>
      <dgm:t>
        <a:bodyPr/>
        <a:lstStyle/>
        <a:p>
          <a:endParaRPr lang="zh-CN" altLang="en-US"/>
        </a:p>
      </dgm:t>
    </dgm:pt>
    <dgm:pt modelId="{408920A8-D541-41EB-B6AB-A2515A9F51CB}">
      <dgm:prSet phldrT="[文本]"/>
      <dgm:spPr/>
      <dgm:t>
        <a:bodyPr/>
        <a:lstStyle/>
        <a:p>
          <a:pPr algn="ctr"/>
          <a:r>
            <a:rPr lang="zh-CN" altLang="en-US" b="1" dirty="0" smtClean="0">
              <a:latin typeface="黑体" pitchFamily="2" charset="-122"/>
              <a:ea typeface="黑体" pitchFamily="2" charset="-122"/>
            </a:rPr>
            <a:t>评分表</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X="-21009" custLinFactNeighborY="-35960">
        <dgm:presLayoutVars>
          <dgm:chMax val="0"/>
          <dgm:bulletEnabled val="1"/>
        </dgm:presLayoutVars>
      </dgm:prSet>
      <dgm:spPr/>
      <dgm:t>
        <a:bodyPr/>
        <a:lstStyle/>
        <a:p>
          <a:endParaRPr lang="zh-CN" altLang="en-US"/>
        </a:p>
      </dgm:t>
    </dgm:pt>
  </dgm:ptLst>
  <dgm:cxnLst>
    <dgm:cxn modelId="{B907E4AA-DBD9-4465-807D-2A0182B6C923}" type="presOf" srcId="{408920A8-D541-41EB-B6AB-A2515A9F51CB}" destId="{6800D176-7A05-4EC6-B217-0E70F0E43FFF}" srcOrd="0" destOrd="0" presId="urn:microsoft.com/office/officeart/2005/8/layout/vList2"/>
    <dgm:cxn modelId="{AB7301F1-CDBF-419D-A720-C77BE31AEE9C}" type="presOf" srcId="{5B39A475-32E7-42DB-A344-20D63A886503}" destId="{55FA5F8B-E899-43EE-A2FA-6861DDABDA79}"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46084E95-1E1C-4BAE-B0D1-10B02CA42DF1}"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5" csCatId="colorful" phldr="1"/>
      <dgm:spPr/>
      <dgm:t>
        <a:bodyPr/>
        <a:lstStyle/>
        <a:p>
          <a:endParaRPr lang="zh-CN" altLang="en-US"/>
        </a:p>
      </dgm:t>
    </dgm:pt>
    <dgm:pt modelId="{408920A8-D541-41EB-B6AB-A2515A9F51CB}">
      <dgm:prSet phldrT="[文本]"/>
      <dgm:spPr/>
      <dgm:t>
        <a:bodyPr/>
        <a:lstStyle/>
        <a:p>
          <a:pPr algn="ctr"/>
          <a:r>
            <a:rPr lang="zh-CN" altLang="en-US" b="1" dirty="0" smtClean="0">
              <a:latin typeface="黑体" pitchFamily="2" charset="-122"/>
              <a:ea typeface="黑体" pitchFamily="2" charset="-122"/>
            </a:rPr>
            <a:t>结果产生</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X="-21009" custLinFactNeighborY="-35960">
        <dgm:presLayoutVars>
          <dgm:chMax val="0"/>
          <dgm:bulletEnabled val="1"/>
        </dgm:presLayoutVars>
      </dgm:prSet>
      <dgm:spPr/>
      <dgm:t>
        <a:bodyPr/>
        <a:lstStyle/>
        <a:p>
          <a:endParaRPr lang="zh-CN" altLang="en-US"/>
        </a:p>
      </dgm:t>
    </dgm:pt>
  </dgm:ptLst>
  <dgm:cxnLst>
    <dgm:cxn modelId="{A1B6C9CD-2C35-4D29-82F4-19393B30B26B}" type="presOf" srcId="{408920A8-D541-41EB-B6AB-A2515A9F51CB}" destId="{6800D176-7A05-4EC6-B217-0E70F0E43FFF}" srcOrd="0" destOrd="0" presId="urn:microsoft.com/office/officeart/2005/8/layout/vList2"/>
    <dgm:cxn modelId="{AC836C6F-ADA5-4CA4-877E-2D9FC323C3F0}" type="presOf" srcId="{5B39A475-32E7-42DB-A344-20D63A886503}" destId="{55FA5F8B-E899-43EE-A2FA-6861DDABDA79}"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E3D1221F-CFE7-473B-8A17-804A60E712A1}"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7EE39C1-729F-4FC6-85C4-267A6C099B04}"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zh-CN" altLang="en-US"/>
        </a:p>
      </dgm:t>
    </dgm:pt>
    <dgm:pt modelId="{0F808695-FBC2-4758-B5AC-39F11AE4A26E}">
      <dgm:prSet phldrT="[文本]"/>
      <dgm:spPr>
        <a:solidFill>
          <a:srgbClr val="7030A0"/>
        </a:solidFill>
      </dgm:spPr>
      <dgm:t>
        <a:bodyPr/>
        <a:lstStyle/>
        <a:p>
          <a:r>
            <a:rPr lang="zh-CN" altLang="en-US" baseline="0" dirty="0" smtClean="0">
              <a:latin typeface="华文琥珀" pitchFamily="2" charset="-122"/>
              <a:ea typeface="华文琥珀" pitchFamily="2" charset="-122"/>
            </a:rPr>
            <a:t>赛前</a:t>
          </a:r>
          <a:endParaRPr lang="en-US" altLang="zh-CN" baseline="0" dirty="0" smtClean="0">
            <a:latin typeface="华文琥珀" pitchFamily="2" charset="-122"/>
            <a:ea typeface="华文琥珀" pitchFamily="2" charset="-122"/>
          </a:endParaRPr>
        </a:p>
        <a:p>
          <a:r>
            <a:rPr lang="en-US" altLang="zh-CN" baseline="0" dirty="0" smtClean="0">
              <a:latin typeface="华文琥珀" pitchFamily="2" charset="-122"/>
              <a:ea typeface="华文琥珀" pitchFamily="2" charset="-122"/>
            </a:rPr>
            <a:t>4-2</a:t>
          </a:r>
          <a:r>
            <a:rPr lang="zh-CN" altLang="en-US" baseline="0" dirty="0" smtClean="0">
              <a:latin typeface="华文琥珀" pitchFamily="2" charset="-122"/>
              <a:ea typeface="华文琥珀" pitchFamily="2" charset="-122"/>
            </a:rPr>
            <a:t>天</a:t>
          </a:r>
          <a:endParaRPr lang="zh-CN" altLang="en-US" baseline="0" dirty="0">
            <a:latin typeface="华文琥珀" pitchFamily="2" charset="-122"/>
            <a:ea typeface="华文琥珀" pitchFamily="2" charset="-122"/>
          </a:endParaRPr>
        </a:p>
      </dgm:t>
    </dgm:pt>
    <dgm:pt modelId="{B7ED222D-F611-4BF4-9663-EDA6E42B59AA}" type="parTrans" cxnId="{21A88FE9-1961-4CAB-91A0-1CD610E3B0B0}">
      <dgm:prSet/>
      <dgm:spPr/>
      <dgm:t>
        <a:bodyPr/>
        <a:lstStyle/>
        <a:p>
          <a:endParaRPr lang="zh-CN" altLang="en-US"/>
        </a:p>
      </dgm:t>
    </dgm:pt>
    <dgm:pt modelId="{B6A20B66-3B42-4265-AA29-8C6EC57089AB}" type="sibTrans" cxnId="{21A88FE9-1961-4CAB-91A0-1CD610E3B0B0}">
      <dgm:prSet/>
      <dgm:spPr/>
      <dgm:t>
        <a:bodyPr/>
        <a:lstStyle/>
        <a:p>
          <a:endParaRPr lang="zh-CN" altLang="en-US"/>
        </a:p>
      </dgm:t>
    </dgm:pt>
    <dgm:pt modelId="{E0B13795-6FCC-45C6-B591-426631988DDA}">
      <dgm:prSet phldrT="[文本]"/>
      <dgm:spPr>
        <a:solidFill>
          <a:srgbClr val="00B0F0"/>
        </a:solidFill>
      </dgm:spPr>
      <dgm:t>
        <a:bodyPr/>
        <a:lstStyle/>
        <a:p>
          <a:r>
            <a:rPr lang="zh-CN" altLang="en-US" baseline="0" dirty="0" smtClean="0">
              <a:latin typeface="华文琥珀" pitchFamily="2" charset="-122"/>
              <a:ea typeface="华文琥珀" pitchFamily="2" charset="-122"/>
            </a:rPr>
            <a:t>赛前</a:t>
          </a:r>
          <a:endParaRPr lang="en-US" altLang="zh-CN" baseline="0" dirty="0" smtClean="0">
            <a:latin typeface="华文琥珀" pitchFamily="2" charset="-122"/>
            <a:ea typeface="华文琥珀" pitchFamily="2" charset="-122"/>
          </a:endParaRPr>
        </a:p>
        <a:p>
          <a:r>
            <a:rPr lang="en-US" altLang="zh-CN" baseline="0" dirty="0" smtClean="0">
              <a:latin typeface="华文琥珀" pitchFamily="2" charset="-122"/>
              <a:ea typeface="华文琥珀" pitchFamily="2" charset="-122"/>
            </a:rPr>
            <a:t>2</a:t>
          </a:r>
          <a:r>
            <a:rPr lang="zh-CN" altLang="en-US" baseline="0" dirty="0" smtClean="0">
              <a:latin typeface="华文琥珀" pitchFamily="2" charset="-122"/>
              <a:ea typeface="华文琥珀" pitchFamily="2" charset="-122"/>
            </a:rPr>
            <a:t>天</a:t>
          </a:r>
          <a:endParaRPr lang="en-US" altLang="zh-CN" baseline="0" dirty="0" smtClean="0">
            <a:latin typeface="华文琥珀" pitchFamily="2" charset="-122"/>
            <a:ea typeface="华文琥珀" pitchFamily="2" charset="-122"/>
          </a:endParaRPr>
        </a:p>
      </dgm:t>
    </dgm:pt>
    <dgm:pt modelId="{DA45E180-98FD-4818-A572-59D801836030}" type="parTrans" cxnId="{E935B226-9B4C-415D-9F5B-01EF1DD592B3}">
      <dgm:prSet/>
      <dgm:spPr/>
      <dgm:t>
        <a:bodyPr/>
        <a:lstStyle/>
        <a:p>
          <a:endParaRPr lang="zh-CN" altLang="en-US"/>
        </a:p>
      </dgm:t>
    </dgm:pt>
    <dgm:pt modelId="{D78156BB-FE68-4513-8B8C-04D685F628B6}" type="sibTrans" cxnId="{E935B226-9B4C-415D-9F5B-01EF1DD592B3}">
      <dgm:prSet/>
      <dgm:spPr/>
      <dgm:t>
        <a:bodyPr/>
        <a:lstStyle/>
        <a:p>
          <a:endParaRPr lang="zh-CN" altLang="en-US"/>
        </a:p>
      </dgm:t>
    </dgm:pt>
    <dgm:pt modelId="{3EF989B5-8405-46CE-B9A7-553A84749A44}">
      <dgm:prSet phldrT="[文本]"/>
      <dgm:spPr>
        <a:solidFill>
          <a:srgbClr val="92D050"/>
        </a:solidFill>
      </dgm:spPr>
      <dgm:t>
        <a:bodyPr/>
        <a:lstStyle/>
        <a:p>
          <a:r>
            <a:rPr lang="zh-CN" altLang="en-US" baseline="0" dirty="0" smtClean="0">
              <a:latin typeface="华文琥珀" pitchFamily="2" charset="-122"/>
              <a:ea typeface="华文琥珀" pitchFamily="2" charset="-122"/>
            </a:rPr>
            <a:t>赛前</a:t>
          </a:r>
          <a:endParaRPr lang="en-US" altLang="zh-CN" baseline="0" dirty="0" smtClean="0">
            <a:latin typeface="华文琥珀" pitchFamily="2" charset="-122"/>
            <a:ea typeface="华文琥珀" pitchFamily="2" charset="-122"/>
          </a:endParaRPr>
        </a:p>
        <a:p>
          <a:r>
            <a:rPr lang="en-US" altLang="zh-CN" baseline="0" dirty="0" smtClean="0">
              <a:latin typeface="华文琥珀" pitchFamily="2" charset="-122"/>
              <a:ea typeface="华文琥珀" pitchFamily="2" charset="-122"/>
            </a:rPr>
            <a:t>2</a:t>
          </a:r>
          <a:r>
            <a:rPr lang="zh-CN" altLang="en-US" baseline="0" dirty="0" smtClean="0">
              <a:latin typeface="华文琥珀" pitchFamily="2" charset="-122"/>
              <a:ea typeface="华文琥珀" pitchFamily="2" charset="-122"/>
            </a:rPr>
            <a:t>天</a:t>
          </a:r>
          <a:endParaRPr lang="zh-CN" altLang="en-US" baseline="0" dirty="0">
            <a:latin typeface="华文琥珀" pitchFamily="2" charset="-122"/>
            <a:ea typeface="华文琥珀" pitchFamily="2" charset="-122"/>
          </a:endParaRPr>
        </a:p>
      </dgm:t>
    </dgm:pt>
    <dgm:pt modelId="{F3A71CFD-049D-418D-937F-20CC4EC40915}" type="parTrans" cxnId="{23C9C7E5-FAEB-4083-B5A6-63EC6915F9E7}">
      <dgm:prSet/>
      <dgm:spPr/>
      <dgm:t>
        <a:bodyPr/>
        <a:lstStyle/>
        <a:p>
          <a:endParaRPr lang="zh-CN" altLang="en-US"/>
        </a:p>
      </dgm:t>
    </dgm:pt>
    <dgm:pt modelId="{0A9F77D4-AE7E-4496-A7E4-71EC620A187B}" type="sibTrans" cxnId="{23C9C7E5-FAEB-4083-B5A6-63EC6915F9E7}">
      <dgm:prSet/>
      <dgm:spPr/>
      <dgm:t>
        <a:bodyPr/>
        <a:lstStyle/>
        <a:p>
          <a:endParaRPr lang="zh-CN" altLang="en-US"/>
        </a:p>
      </dgm:t>
    </dgm:pt>
    <dgm:pt modelId="{0DCB82C9-1C49-4235-9878-E3A3BFDC8B49}">
      <dgm:prSet phldrT="[文本]"/>
      <dgm:spPr>
        <a:solidFill>
          <a:srgbClr val="FFC000"/>
        </a:solidFill>
      </dgm:spPr>
      <dgm:t>
        <a:bodyPr/>
        <a:lstStyle/>
        <a:p>
          <a:r>
            <a:rPr lang="zh-CN" altLang="en-US" baseline="0" dirty="0" smtClean="0">
              <a:latin typeface="华文琥珀" pitchFamily="2" charset="-122"/>
              <a:ea typeface="华文琥珀" pitchFamily="2" charset="-122"/>
            </a:rPr>
            <a:t>赛中</a:t>
          </a:r>
          <a:endParaRPr lang="en-US" altLang="zh-CN" baseline="0" dirty="0" smtClean="0">
            <a:latin typeface="华文琥珀" pitchFamily="2" charset="-122"/>
            <a:ea typeface="华文琥珀" pitchFamily="2" charset="-122"/>
          </a:endParaRPr>
        </a:p>
        <a:p>
          <a:r>
            <a:rPr lang="en-US" altLang="zh-CN" baseline="0" dirty="0" smtClean="0">
              <a:latin typeface="华文琥珀" pitchFamily="2" charset="-122"/>
              <a:ea typeface="华文琥珀" pitchFamily="2" charset="-122"/>
            </a:rPr>
            <a:t>4</a:t>
          </a:r>
          <a:r>
            <a:rPr lang="zh-CN" altLang="en-US" baseline="0" dirty="0" smtClean="0">
              <a:latin typeface="华文琥珀" pitchFamily="2" charset="-122"/>
              <a:ea typeface="华文琥珀" pitchFamily="2" charset="-122"/>
            </a:rPr>
            <a:t>天</a:t>
          </a:r>
          <a:endParaRPr lang="zh-CN" altLang="en-US" baseline="0" dirty="0">
            <a:latin typeface="华文琥珀" pitchFamily="2" charset="-122"/>
            <a:ea typeface="华文琥珀" pitchFamily="2" charset="-122"/>
          </a:endParaRPr>
        </a:p>
      </dgm:t>
    </dgm:pt>
    <dgm:pt modelId="{20CDA0FF-D17C-42C0-A003-E0EEBF61455F}" type="parTrans" cxnId="{A57AA85A-BF09-4290-BCE0-7BB4BC55EEF7}">
      <dgm:prSet/>
      <dgm:spPr/>
      <dgm:t>
        <a:bodyPr/>
        <a:lstStyle/>
        <a:p>
          <a:endParaRPr lang="zh-CN" altLang="en-US"/>
        </a:p>
      </dgm:t>
    </dgm:pt>
    <dgm:pt modelId="{60C7B27A-F89A-4AEA-BE71-FA38E1CA761A}" type="sibTrans" cxnId="{A57AA85A-BF09-4290-BCE0-7BB4BC55EEF7}">
      <dgm:prSet/>
      <dgm:spPr/>
      <dgm:t>
        <a:bodyPr/>
        <a:lstStyle/>
        <a:p>
          <a:endParaRPr lang="zh-CN" altLang="en-US"/>
        </a:p>
      </dgm:t>
    </dgm:pt>
    <dgm:pt modelId="{400B688A-0C44-439D-B444-CA75A06806AA}">
      <dgm:prSet phldrT="[文本]"/>
      <dgm:spPr>
        <a:solidFill>
          <a:srgbClr val="FF0000"/>
        </a:solidFill>
      </dgm:spPr>
      <dgm:t>
        <a:bodyPr/>
        <a:lstStyle/>
        <a:p>
          <a:r>
            <a:rPr lang="zh-CN" altLang="en-US" baseline="0" dirty="0" smtClean="0">
              <a:latin typeface="华文琥珀" pitchFamily="2" charset="-122"/>
              <a:ea typeface="华文琥珀" pitchFamily="2" charset="-122"/>
            </a:rPr>
            <a:t>赛中</a:t>
          </a:r>
          <a:endParaRPr lang="en-US" altLang="zh-CN" baseline="0" dirty="0" smtClean="0">
            <a:latin typeface="华文琥珀" pitchFamily="2" charset="-122"/>
            <a:ea typeface="华文琥珀" pitchFamily="2" charset="-122"/>
          </a:endParaRPr>
        </a:p>
        <a:p>
          <a:r>
            <a:rPr lang="en-US" altLang="zh-CN" baseline="0" dirty="0" smtClean="0">
              <a:latin typeface="华文琥珀" pitchFamily="2" charset="-122"/>
              <a:ea typeface="华文琥珀" pitchFamily="2" charset="-122"/>
            </a:rPr>
            <a:t>4</a:t>
          </a:r>
          <a:r>
            <a:rPr lang="zh-CN" altLang="en-US" baseline="0" dirty="0" smtClean="0">
              <a:latin typeface="华文琥珀" pitchFamily="2" charset="-122"/>
              <a:ea typeface="华文琥珀" pitchFamily="2" charset="-122"/>
            </a:rPr>
            <a:t>天</a:t>
          </a:r>
          <a:endParaRPr lang="zh-CN" altLang="en-US" baseline="0" dirty="0">
            <a:latin typeface="华文琥珀" pitchFamily="2" charset="-122"/>
            <a:ea typeface="华文琥珀" pitchFamily="2" charset="-122"/>
          </a:endParaRPr>
        </a:p>
      </dgm:t>
    </dgm:pt>
    <dgm:pt modelId="{D2A2FAF1-64BA-4CE3-A623-583AEC5E3F11}" type="parTrans" cxnId="{926C0DD1-70CB-4E1B-A672-7A7F516EE2F1}">
      <dgm:prSet/>
      <dgm:spPr/>
      <dgm:t>
        <a:bodyPr/>
        <a:lstStyle/>
        <a:p>
          <a:endParaRPr lang="zh-CN" altLang="en-US"/>
        </a:p>
      </dgm:t>
    </dgm:pt>
    <dgm:pt modelId="{4F1BC710-F4A5-402A-BA66-F753EF4C623C}" type="sibTrans" cxnId="{926C0DD1-70CB-4E1B-A672-7A7F516EE2F1}">
      <dgm:prSet/>
      <dgm:spPr/>
      <dgm:t>
        <a:bodyPr/>
        <a:lstStyle/>
        <a:p>
          <a:endParaRPr lang="zh-CN" altLang="en-US"/>
        </a:p>
      </dgm:t>
    </dgm:pt>
    <dgm:pt modelId="{75C36899-B03F-4BB3-BEC0-710ABBC35201}">
      <dgm:prSet phldrT="[文本]"/>
      <dgm:spPr>
        <a:solidFill>
          <a:srgbClr val="C00000"/>
        </a:solidFill>
      </dgm:spPr>
      <dgm:t>
        <a:bodyPr/>
        <a:lstStyle/>
        <a:p>
          <a:r>
            <a:rPr lang="zh-CN" altLang="en-US" baseline="0" dirty="0" smtClean="0">
              <a:latin typeface="华文琥珀" pitchFamily="2" charset="-122"/>
              <a:ea typeface="华文琥珀" pitchFamily="2" charset="-122"/>
            </a:rPr>
            <a:t>赛后</a:t>
          </a:r>
          <a:endParaRPr lang="en-US" altLang="zh-CN" baseline="0" dirty="0" smtClean="0">
            <a:latin typeface="华文琥珀" pitchFamily="2" charset="-122"/>
            <a:ea typeface="华文琥珀" pitchFamily="2" charset="-122"/>
          </a:endParaRPr>
        </a:p>
        <a:p>
          <a:r>
            <a:rPr lang="en-US" altLang="zh-CN" baseline="0" dirty="0" smtClean="0">
              <a:latin typeface="华文琥珀" pitchFamily="2" charset="-122"/>
              <a:ea typeface="华文琥珀" pitchFamily="2" charset="-122"/>
            </a:rPr>
            <a:t>1</a:t>
          </a:r>
          <a:r>
            <a:rPr lang="zh-CN" altLang="en-US" baseline="0" dirty="0" smtClean="0">
              <a:latin typeface="华文琥珀" pitchFamily="2" charset="-122"/>
              <a:ea typeface="华文琥珀" pitchFamily="2" charset="-122"/>
            </a:rPr>
            <a:t>天</a:t>
          </a:r>
          <a:endParaRPr lang="zh-CN" altLang="en-US" baseline="0" dirty="0">
            <a:latin typeface="华文琥珀" pitchFamily="2" charset="-122"/>
            <a:ea typeface="华文琥珀" pitchFamily="2" charset="-122"/>
          </a:endParaRPr>
        </a:p>
      </dgm:t>
    </dgm:pt>
    <dgm:pt modelId="{DDC4A6DB-5DA5-44D0-9515-E6F59CC6DF75}" type="parTrans" cxnId="{71DCDB78-1607-4122-AFA7-E08BE984F195}">
      <dgm:prSet/>
      <dgm:spPr/>
      <dgm:t>
        <a:bodyPr/>
        <a:lstStyle/>
        <a:p>
          <a:endParaRPr lang="zh-CN" altLang="en-US"/>
        </a:p>
      </dgm:t>
    </dgm:pt>
    <dgm:pt modelId="{C71427BD-B534-4DEB-BA01-67DCA4EBA1CD}" type="sibTrans" cxnId="{71DCDB78-1607-4122-AFA7-E08BE984F195}">
      <dgm:prSet/>
      <dgm:spPr/>
      <dgm:t>
        <a:bodyPr/>
        <a:lstStyle/>
        <a:p>
          <a:endParaRPr lang="zh-CN" altLang="en-US"/>
        </a:p>
      </dgm:t>
    </dgm:pt>
    <dgm:pt modelId="{A70AA5C2-8844-48C1-BF27-CB13D34B9510}" type="pres">
      <dgm:prSet presAssocID="{87EE39C1-729F-4FC6-85C4-267A6C099B04}" presName="CompostProcess" presStyleCnt="0">
        <dgm:presLayoutVars>
          <dgm:dir/>
          <dgm:resizeHandles val="exact"/>
        </dgm:presLayoutVars>
      </dgm:prSet>
      <dgm:spPr/>
      <dgm:t>
        <a:bodyPr/>
        <a:lstStyle/>
        <a:p>
          <a:endParaRPr lang="zh-CN" altLang="en-US"/>
        </a:p>
      </dgm:t>
    </dgm:pt>
    <dgm:pt modelId="{56AE8DEF-AFE7-44A2-B088-02CD7552580B}" type="pres">
      <dgm:prSet presAssocID="{87EE39C1-729F-4FC6-85C4-267A6C099B04}" presName="arrow" presStyleLbl="bgShp" presStyleIdx="0" presStyleCnt="1" custLinFactNeighborX="-485" custLinFactNeighborY="18125"/>
      <dgm:spPr>
        <a:gradFill rotWithShape="0">
          <a:gsLst>
            <a:gs pos="45000">
              <a:srgbClr val="FF0000"/>
            </a:gs>
            <a:gs pos="0">
              <a:srgbClr val="92D050"/>
            </a:gs>
            <a:gs pos="45000">
              <a:srgbClr val="FFC000"/>
            </a:gs>
            <a:gs pos="70000">
              <a:srgbClr val="FF0000"/>
            </a:gs>
            <a:gs pos="100000">
              <a:srgbClr val="C00000"/>
            </a:gs>
          </a:gsLst>
          <a:lin ang="0" scaled="0"/>
        </a:gradFill>
      </dgm:spPr>
      <dgm:t>
        <a:bodyPr/>
        <a:lstStyle/>
        <a:p>
          <a:endParaRPr lang="zh-CN" altLang="en-US"/>
        </a:p>
      </dgm:t>
    </dgm:pt>
    <dgm:pt modelId="{ED378B94-3C4C-4DF0-9C84-AB8350ADF60A}" type="pres">
      <dgm:prSet presAssocID="{87EE39C1-729F-4FC6-85C4-267A6C099B04}" presName="linearProcess" presStyleCnt="0"/>
      <dgm:spPr/>
    </dgm:pt>
    <dgm:pt modelId="{D72AFBEF-4F59-4DDC-B9A6-FEEF2E0D1944}" type="pres">
      <dgm:prSet presAssocID="{0F808695-FBC2-4758-B5AC-39F11AE4A26E}" presName="textNode" presStyleLbl="node1" presStyleIdx="0" presStyleCnt="6">
        <dgm:presLayoutVars>
          <dgm:bulletEnabled val="1"/>
        </dgm:presLayoutVars>
      </dgm:prSet>
      <dgm:spPr/>
      <dgm:t>
        <a:bodyPr/>
        <a:lstStyle/>
        <a:p>
          <a:endParaRPr lang="zh-CN" altLang="en-US"/>
        </a:p>
      </dgm:t>
    </dgm:pt>
    <dgm:pt modelId="{F3C441E1-30D1-41E3-9EDA-DC5E1106D6E3}" type="pres">
      <dgm:prSet presAssocID="{B6A20B66-3B42-4265-AA29-8C6EC57089AB}" presName="sibTrans" presStyleCnt="0"/>
      <dgm:spPr/>
    </dgm:pt>
    <dgm:pt modelId="{5D5E8AF1-7D2B-4D0E-842C-E1C7C6E517FD}" type="pres">
      <dgm:prSet presAssocID="{E0B13795-6FCC-45C6-B591-426631988DDA}" presName="textNode" presStyleLbl="node1" presStyleIdx="1" presStyleCnt="6">
        <dgm:presLayoutVars>
          <dgm:bulletEnabled val="1"/>
        </dgm:presLayoutVars>
      </dgm:prSet>
      <dgm:spPr/>
      <dgm:t>
        <a:bodyPr/>
        <a:lstStyle/>
        <a:p>
          <a:endParaRPr lang="zh-CN" altLang="en-US"/>
        </a:p>
      </dgm:t>
    </dgm:pt>
    <dgm:pt modelId="{78477BF9-210A-44F4-8946-7C86FF7F69A9}" type="pres">
      <dgm:prSet presAssocID="{D78156BB-FE68-4513-8B8C-04D685F628B6}" presName="sibTrans" presStyleCnt="0"/>
      <dgm:spPr/>
    </dgm:pt>
    <dgm:pt modelId="{4AC49D4D-7920-429A-934F-28A7672D9C11}" type="pres">
      <dgm:prSet presAssocID="{3EF989B5-8405-46CE-B9A7-553A84749A44}" presName="textNode" presStyleLbl="node1" presStyleIdx="2" presStyleCnt="6">
        <dgm:presLayoutVars>
          <dgm:bulletEnabled val="1"/>
        </dgm:presLayoutVars>
      </dgm:prSet>
      <dgm:spPr/>
      <dgm:t>
        <a:bodyPr/>
        <a:lstStyle/>
        <a:p>
          <a:endParaRPr lang="zh-CN" altLang="en-US"/>
        </a:p>
      </dgm:t>
    </dgm:pt>
    <dgm:pt modelId="{53644454-632E-46FC-9129-5DD53A77FD10}" type="pres">
      <dgm:prSet presAssocID="{0A9F77D4-AE7E-4496-A7E4-71EC620A187B}" presName="sibTrans" presStyleCnt="0"/>
      <dgm:spPr/>
    </dgm:pt>
    <dgm:pt modelId="{322190D6-8038-4BE2-87BE-B81C00FF38F4}" type="pres">
      <dgm:prSet presAssocID="{0DCB82C9-1C49-4235-9878-E3A3BFDC8B49}" presName="textNode" presStyleLbl="node1" presStyleIdx="3" presStyleCnt="6">
        <dgm:presLayoutVars>
          <dgm:bulletEnabled val="1"/>
        </dgm:presLayoutVars>
      </dgm:prSet>
      <dgm:spPr/>
      <dgm:t>
        <a:bodyPr/>
        <a:lstStyle/>
        <a:p>
          <a:endParaRPr lang="zh-CN" altLang="en-US"/>
        </a:p>
      </dgm:t>
    </dgm:pt>
    <dgm:pt modelId="{22B8E8BC-066B-4296-89C0-AE1C43FC954D}" type="pres">
      <dgm:prSet presAssocID="{60C7B27A-F89A-4AEA-BE71-FA38E1CA761A}" presName="sibTrans" presStyleCnt="0"/>
      <dgm:spPr/>
    </dgm:pt>
    <dgm:pt modelId="{5AD85D34-5B58-4E79-9D53-94A8BDBD1A05}" type="pres">
      <dgm:prSet presAssocID="{400B688A-0C44-439D-B444-CA75A06806AA}" presName="textNode" presStyleLbl="node1" presStyleIdx="4" presStyleCnt="6">
        <dgm:presLayoutVars>
          <dgm:bulletEnabled val="1"/>
        </dgm:presLayoutVars>
      </dgm:prSet>
      <dgm:spPr/>
      <dgm:t>
        <a:bodyPr/>
        <a:lstStyle/>
        <a:p>
          <a:endParaRPr lang="zh-CN" altLang="en-US"/>
        </a:p>
      </dgm:t>
    </dgm:pt>
    <dgm:pt modelId="{08680021-A854-4CBC-9B5F-0432E3070EEB}" type="pres">
      <dgm:prSet presAssocID="{4F1BC710-F4A5-402A-BA66-F753EF4C623C}" presName="sibTrans" presStyleCnt="0"/>
      <dgm:spPr/>
    </dgm:pt>
    <dgm:pt modelId="{61B527BF-4121-4C1C-A57C-118832FA7808}" type="pres">
      <dgm:prSet presAssocID="{75C36899-B03F-4BB3-BEC0-710ABBC35201}" presName="textNode" presStyleLbl="node1" presStyleIdx="5" presStyleCnt="6">
        <dgm:presLayoutVars>
          <dgm:bulletEnabled val="1"/>
        </dgm:presLayoutVars>
      </dgm:prSet>
      <dgm:spPr/>
      <dgm:t>
        <a:bodyPr/>
        <a:lstStyle/>
        <a:p>
          <a:endParaRPr lang="zh-CN" altLang="en-US"/>
        </a:p>
      </dgm:t>
    </dgm:pt>
  </dgm:ptLst>
  <dgm:cxnLst>
    <dgm:cxn modelId="{71DCDB78-1607-4122-AFA7-E08BE984F195}" srcId="{87EE39C1-729F-4FC6-85C4-267A6C099B04}" destId="{75C36899-B03F-4BB3-BEC0-710ABBC35201}" srcOrd="5" destOrd="0" parTransId="{DDC4A6DB-5DA5-44D0-9515-E6F59CC6DF75}" sibTransId="{C71427BD-B534-4DEB-BA01-67DCA4EBA1CD}"/>
    <dgm:cxn modelId="{A57AA85A-BF09-4290-BCE0-7BB4BC55EEF7}" srcId="{87EE39C1-729F-4FC6-85C4-267A6C099B04}" destId="{0DCB82C9-1C49-4235-9878-E3A3BFDC8B49}" srcOrd="3" destOrd="0" parTransId="{20CDA0FF-D17C-42C0-A003-E0EEBF61455F}" sibTransId="{60C7B27A-F89A-4AEA-BE71-FA38E1CA761A}"/>
    <dgm:cxn modelId="{2E6DD866-B96A-4C3E-95A0-A275899D1215}" type="presOf" srcId="{75C36899-B03F-4BB3-BEC0-710ABBC35201}" destId="{61B527BF-4121-4C1C-A57C-118832FA7808}" srcOrd="0" destOrd="0" presId="urn:microsoft.com/office/officeart/2005/8/layout/hProcess9"/>
    <dgm:cxn modelId="{5ABEAD08-5746-4494-9B04-5709838DCA85}" type="presOf" srcId="{0F808695-FBC2-4758-B5AC-39F11AE4A26E}" destId="{D72AFBEF-4F59-4DDC-B9A6-FEEF2E0D1944}" srcOrd="0" destOrd="0" presId="urn:microsoft.com/office/officeart/2005/8/layout/hProcess9"/>
    <dgm:cxn modelId="{23C9C7E5-FAEB-4083-B5A6-63EC6915F9E7}" srcId="{87EE39C1-729F-4FC6-85C4-267A6C099B04}" destId="{3EF989B5-8405-46CE-B9A7-553A84749A44}" srcOrd="2" destOrd="0" parTransId="{F3A71CFD-049D-418D-937F-20CC4EC40915}" sibTransId="{0A9F77D4-AE7E-4496-A7E4-71EC620A187B}"/>
    <dgm:cxn modelId="{A8D8E70B-DD8D-42D6-8EF1-337E4BC83F4C}" type="presOf" srcId="{E0B13795-6FCC-45C6-B591-426631988DDA}" destId="{5D5E8AF1-7D2B-4D0E-842C-E1C7C6E517FD}" srcOrd="0" destOrd="0" presId="urn:microsoft.com/office/officeart/2005/8/layout/hProcess9"/>
    <dgm:cxn modelId="{AE277EF1-EB4F-426E-A3F8-45FC1652933F}" type="presOf" srcId="{3EF989B5-8405-46CE-B9A7-553A84749A44}" destId="{4AC49D4D-7920-429A-934F-28A7672D9C11}" srcOrd="0" destOrd="0" presId="urn:microsoft.com/office/officeart/2005/8/layout/hProcess9"/>
    <dgm:cxn modelId="{BBDD6922-5073-4595-804A-4A2C1DEF695B}" type="presOf" srcId="{87EE39C1-729F-4FC6-85C4-267A6C099B04}" destId="{A70AA5C2-8844-48C1-BF27-CB13D34B9510}" srcOrd="0" destOrd="0" presId="urn:microsoft.com/office/officeart/2005/8/layout/hProcess9"/>
    <dgm:cxn modelId="{F8BBA8E9-0C92-4156-A9A4-5DE2ACE5FDFB}" type="presOf" srcId="{400B688A-0C44-439D-B444-CA75A06806AA}" destId="{5AD85D34-5B58-4E79-9D53-94A8BDBD1A05}" srcOrd="0" destOrd="0" presId="urn:microsoft.com/office/officeart/2005/8/layout/hProcess9"/>
    <dgm:cxn modelId="{926C0DD1-70CB-4E1B-A672-7A7F516EE2F1}" srcId="{87EE39C1-729F-4FC6-85C4-267A6C099B04}" destId="{400B688A-0C44-439D-B444-CA75A06806AA}" srcOrd="4" destOrd="0" parTransId="{D2A2FAF1-64BA-4CE3-A623-583AEC5E3F11}" sibTransId="{4F1BC710-F4A5-402A-BA66-F753EF4C623C}"/>
    <dgm:cxn modelId="{E935B226-9B4C-415D-9F5B-01EF1DD592B3}" srcId="{87EE39C1-729F-4FC6-85C4-267A6C099B04}" destId="{E0B13795-6FCC-45C6-B591-426631988DDA}" srcOrd="1" destOrd="0" parTransId="{DA45E180-98FD-4818-A572-59D801836030}" sibTransId="{D78156BB-FE68-4513-8B8C-04D685F628B6}"/>
    <dgm:cxn modelId="{D9B68111-8EB0-4771-84C4-AE67DB965038}" type="presOf" srcId="{0DCB82C9-1C49-4235-9878-E3A3BFDC8B49}" destId="{322190D6-8038-4BE2-87BE-B81C00FF38F4}" srcOrd="0" destOrd="0" presId="urn:microsoft.com/office/officeart/2005/8/layout/hProcess9"/>
    <dgm:cxn modelId="{21A88FE9-1961-4CAB-91A0-1CD610E3B0B0}" srcId="{87EE39C1-729F-4FC6-85C4-267A6C099B04}" destId="{0F808695-FBC2-4758-B5AC-39F11AE4A26E}" srcOrd="0" destOrd="0" parTransId="{B7ED222D-F611-4BF4-9663-EDA6E42B59AA}" sibTransId="{B6A20B66-3B42-4265-AA29-8C6EC57089AB}"/>
    <dgm:cxn modelId="{292EF43D-C586-4F53-B4A1-B41059166156}" type="presParOf" srcId="{A70AA5C2-8844-48C1-BF27-CB13D34B9510}" destId="{56AE8DEF-AFE7-44A2-B088-02CD7552580B}" srcOrd="0" destOrd="0" presId="urn:microsoft.com/office/officeart/2005/8/layout/hProcess9"/>
    <dgm:cxn modelId="{ABDE9EC4-6DBC-41F8-A1C1-360C598E0A2F}" type="presParOf" srcId="{A70AA5C2-8844-48C1-BF27-CB13D34B9510}" destId="{ED378B94-3C4C-4DF0-9C84-AB8350ADF60A}" srcOrd="1" destOrd="0" presId="urn:microsoft.com/office/officeart/2005/8/layout/hProcess9"/>
    <dgm:cxn modelId="{16A9EB1D-FFE0-4C15-810F-6F5AD2B4485E}" type="presParOf" srcId="{ED378B94-3C4C-4DF0-9C84-AB8350ADF60A}" destId="{D72AFBEF-4F59-4DDC-B9A6-FEEF2E0D1944}" srcOrd="0" destOrd="0" presId="urn:microsoft.com/office/officeart/2005/8/layout/hProcess9"/>
    <dgm:cxn modelId="{F551263E-D08C-48FD-929D-582114850ED0}" type="presParOf" srcId="{ED378B94-3C4C-4DF0-9C84-AB8350ADF60A}" destId="{F3C441E1-30D1-41E3-9EDA-DC5E1106D6E3}" srcOrd="1" destOrd="0" presId="urn:microsoft.com/office/officeart/2005/8/layout/hProcess9"/>
    <dgm:cxn modelId="{F1BFF85A-1EF0-4202-AC83-9918655CADE3}" type="presParOf" srcId="{ED378B94-3C4C-4DF0-9C84-AB8350ADF60A}" destId="{5D5E8AF1-7D2B-4D0E-842C-E1C7C6E517FD}" srcOrd="2" destOrd="0" presId="urn:microsoft.com/office/officeart/2005/8/layout/hProcess9"/>
    <dgm:cxn modelId="{A7F9044C-013A-43BE-A0FC-78D4320B6183}" type="presParOf" srcId="{ED378B94-3C4C-4DF0-9C84-AB8350ADF60A}" destId="{78477BF9-210A-44F4-8946-7C86FF7F69A9}" srcOrd="3" destOrd="0" presId="urn:microsoft.com/office/officeart/2005/8/layout/hProcess9"/>
    <dgm:cxn modelId="{B9C10D47-FFC1-414A-9425-846F641C903B}" type="presParOf" srcId="{ED378B94-3C4C-4DF0-9C84-AB8350ADF60A}" destId="{4AC49D4D-7920-429A-934F-28A7672D9C11}" srcOrd="4" destOrd="0" presId="urn:microsoft.com/office/officeart/2005/8/layout/hProcess9"/>
    <dgm:cxn modelId="{C24AE91A-0B78-4139-9E2B-0C609B61E69F}" type="presParOf" srcId="{ED378B94-3C4C-4DF0-9C84-AB8350ADF60A}" destId="{53644454-632E-46FC-9129-5DD53A77FD10}" srcOrd="5" destOrd="0" presId="urn:microsoft.com/office/officeart/2005/8/layout/hProcess9"/>
    <dgm:cxn modelId="{CE253069-E042-4F7C-860D-4ED11E4D05AC}" type="presParOf" srcId="{ED378B94-3C4C-4DF0-9C84-AB8350ADF60A}" destId="{322190D6-8038-4BE2-87BE-B81C00FF38F4}" srcOrd="6" destOrd="0" presId="urn:microsoft.com/office/officeart/2005/8/layout/hProcess9"/>
    <dgm:cxn modelId="{CE58C82D-4FE4-4916-9D81-E625BFF36567}" type="presParOf" srcId="{ED378B94-3C4C-4DF0-9C84-AB8350ADF60A}" destId="{22B8E8BC-066B-4296-89C0-AE1C43FC954D}" srcOrd="7" destOrd="0" presId="urn:microsoft.com/office/officeart/2005/8/layout/hProcess9"/>
    <dgm:cxn modelId="{046045EC-C0F8-4EFB-9F39-EAB966328FB9}" type="presParOf" srcId="{ED378B94-3C4C-4DF0-9C84-AB8350ADF60A}" destId="{5AD85D34-5B58-4E79-9D53-94A8BDBD1A05}" srcOrd="8" destOrd="0" presId="urn:microsoft.com/office/officeart/2005/8/layout/hProcess9"/>
    <dgm:cxn modelId="{034E3F99-2328-41A8-8398-D115D6BF99B6}" type="presParOf" srcId="{ED378B94-3C4C-4DF0-9C84-AB8350ADF60A}" destId="{08680021-A854-4CBC-9B5F-0432E3070EEB}" srcOrd="9" destOrd="0" presId="urn:microsoft.com/office/officeart/2005/8/layout/hProcess9"/>
    <dgm:cxn modelId="{0AC3E0B7-0A20-42A5-BFF7-FCA970D70C1D}" type="presParOf" srcId="{ED378B94-3C4C-4DF0-9C84-AB8350ADF60A}" destId="{61B527BF-4121-4C1C-A57C-118832FA7808}"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7EE39C1-729F-4FC6-85C4-267A6C099B04}"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zh-CN" altLang="en-US"/>
        </a:p>
      </dgm:t>
    </dgm:pt>
    <dgm:pt modelId="{0F808695-FBC2-4758-B5AC-39F11AE4A26E}">
      <dgm:prSet phldrT="[文本]"/>
      <dgm:spPr>
        <a:solidFill>
          <a:srgbClr val="7030A0"/>
        </a:solidFill>
      </dgm:spPr>
      <dgm:t>
        <a:bodyPr/>
        <a:lstStyle/>
        <a:p>
          <a:r>
            <a:rPr lang="en-US" altLang="zh-CN" baseline="0" dirty="0" smtClean="0">
              <a:latin typeface="华文琥珀" pitchFamily="2" charset="-122"/>
              <a:ea typeface="华文琥珀" pitchFamily="2" charset="-122"/>
            </a:rPr>
            <a:t>1</a:t>
          </a:r>
          <a:r>
            <a:rPr lang="zh-CN" altLang="en-US" baseline="0" dirty="0" smtClean="0">
              <a:latin typeface="华文琥珀" pitchFamily="2" charset="-122"/>
              <a:ea typeface="华文琥珀" pitchFamily="2" charset="-122"/>
            </a:rPr>
            <a:t>、规则培训</a:t>
          </a:r>
          <a:endParaRPr lang="zh-CN" altLang="en-US" baseline="0" dirty="0">
            <a:latin typeface="华文琥珀" pitchFamily="2" charset="-122"/>
            <a:ea typeface="华文琥珀" pitchFamily="2" charset="-122"/>
          </a:endParaRPr>
        </a:p>
      </dgm:t>
    </dgm:pt>
    <dgm:pt modelId="{B7ED222D-F611-4BF4-9663-EDA6E42B59AA}" type="parTrans" cxnId="{21A88FE9-1961-4CAB-91A0-1CD610E3B0B0}">
      <dgm:prSet/>
      <dgm:spPr/>
      <dgm:t>
        <a:bodyPr/>
        <a:lstStyle/>
        <a:p>
          <a:endParaRPr lang="zh-CN" altLang="en-US"/>
        </a:p>
      </dgm:t>
    </dgm:pt>
    <dgm:pt modelId="{B6A20B66-3B42-4265-AA29-8C6EC57089AB}" type="sibTrans" cxnId="{21A88FE9-1961-4CAB-91A0-1CD610E3B0B0}">
      <dgm:prSet/>
      <dgm:spPr/>
      <dgm:t>
        <a:bodyPr/>
        <a:lstStyle/>
        <a:p>
          <a:endParaRPr lang="zh-CN" altLang="en-US"/>
        </a:p>
      </dgm:t>
    </dgm:pt>
    <dgm:pt modelId="{E0B13795-6FCC-45C6-B591-426631988DDA}">
      <dgm:prSet phldrT="[文本]"/>
      <dgm:spPr>
        <a:solidFill>
          <a:srgbClr val="00B0F0"/>
        </a:solidFill>
      </dgm:spPr>
      <dgm:t>
        <a:bodyPr/>
        <a:lstStyle/>
        <a:p>
          <a:r>
            <a:rPr lang="en-US" altLang="zh-CN" baseline="0" dirty="0" smtClean="0">
              <a:latin typeface="华文琥珀" pitchFamily="2" charset="-122"/>
              <a:ea typeface="华文琥珀" pitchFamily="2" charset="-122"/>
            </a:rPr>
            <a:t>2</a:t>
          </a:r>
          <a:r>
            <a:rPr lang="zh-CN" altLang="en-US" baseline="0" dirty="0" smtClean="0">
              <a:latin typeface="华文琥珀" pitchFamily="2" charset="-122"/>
              <a:ea typeface="华文琥珀" pitchFamily="2" charset="-122"/>
            </a:rPr>
            <a:t>、选取试题</a:t>
          </a:r>
          <a:endParaRPr lang="en-US" altLang="zh-CN" baseline="0" dirty="0" smtClean="0">
            <a:latin typeface="华文琥珀" pitchFamily="2" charset="-122"/>
            <a:ea typeface="华文琥珀" pitchFamily="2" charset="-122"/>
          </a:endParaRPr>
        </a:p>
      </dgm:t>
    </dgm:pt>
    <dgm:pt modelId="{DA45E180-98FD-4818-A572-59D801836030}" type="parTrans" cxnId="{E935B226-9B4C-415D-9F5B-01EF1DD592B3}">
      <dgm:prSet/>
      <dgm:spPr/>
      <dgm:t>
        <a:bodyPr/>
        <a:lstStyle/>
        <a:p>
          <a:endParaRPr lang="zh-CN" altLang="en-US"/>
        </a:p>
      </dgm:t>
    </dgm:pt>
    <dgm:pt modelId="{D78156BB-FE68-4513-8B8C-04D685F628B6}" type="sibTrans" cxnId="{E935B226-9B4C-415D-9F5B-01EF1DD592B3}">
      <dgm:prSet/>
      <dgm:spPr/>
      <dgm:t>
        <a:bodyPr/>
        <a:lstStyle/>
        <a:p>
          <a:endParaRPr lang="zh-CN" altLang="en-US"/>
        </a:p>
      </dgm:t>
    </dgm:pt>
    <dgm:pt modelId="{3EF989B5-8405-46CE-B9A7-553A84749A44}">
      <dgm:prSet phldrT="[文本]"/>
      <dgm:spPr>
        <a:solidFill>
          <a:srgbClr val="92D050"/>
        </a:solidFill>
      </dgm:spPr>
      <dgm:t>
        <a:bodyPr/>
        <a:lstStyle/>
        <a:p>
          <a:r>
            <a:rPr lang="en-US" altLang="zh-CN" baseline="0" dirty="0" smtClean="0">
              <a:latin typeface="华文琥珀" pitchFamily="2" charset="-122"/>
              <a:ea typeface="华文琥珀" pitchFamily="2" charset="-122"/>
            </a:rPr>
            <a:t>3</a:t>
          </a:r>
          <a:r>
            <a:rPr lang="zh-CN" altLang="en-US" baseline="0" dirty="0" smtClean="0">
              <a:latin typeface="华文琥珀" pitchFamily="2" charset="-122"/>
              <a:ea typeface="华文琥珀" pitchFamily="2" charset="-122"/>
            </a:rPr>
            <a:t>、熟悉设备</a:t>
          </a:r>
          <a:endParaRPr lang="zh-CN" altLang="en-US" baseline="0" dirty="0">
            <a:latin typeface="华文琥珀" pitchFamily="2" charset="-122"/>
            <a:ea typeface="华文琥珀" pitchFamily="2" charset="-122"/>
          </a:endParaRPr>
        </a:p>
      </dgm:t>
    </dgm:pt>
    <dgm:pt modelId="{F3A71CFD-049D-418D-937F-20CC4EC40915}" type="parTrans" cxnId="{23C9C7E5-FAEB-4083-B5A6-63EC6915F9E7}">
      <dgm:prSet/>
      <dgm:spPr/>
      <dgm:t>
        <a:bodyPr/>
        <a:lstStyle/>
        <a:p>
          <a:endParaRPr lang="zh-CN" altLang="en-US"/>
        </a:p>
      </dgm:t>
    </dgm:pt>
    <dgm:pt modelId="{0A9F77D4-AE7E-4496-A7E4-71EC620A187B}" type="sibTrans" cxnId="{23C9C7E5-FAEB-4083-B5A6-63EC6915F9E7}">
      <dgm:prSet/>
      <dgm:spPr/>
      <dgm:t>
        <a:bodyPr/>
        <a:lstStyle/>
        <a:p>
          <a:endParaRPr lang="zh-CN" altLang="en-US"/>
        </a:p>
      </dgm:t>
    </dgm:pt>
    <dgm:pt modelId="{0DCB82C9-1C49-4235-9878-E3A3BFDC8B49}">
      <dgm:prSet phldrT="[文本]"/>
      <dgm:spPr>
        <a:solidFill>
          <a:srgbClr val="FFC000"/>
        </a:solidFill>
      </dgm:spPr>
      <dgm:t>
        <a:bodyPr/>
        <a:lstStyle/>
        <a:p>
          <a:r>
            <a:rPr lang="en-US" altLang="zh-CN" baseline="0" dirty="0" smtClean="0">
              <a:latin typeface="华文琥珀" pitchFamily="2" charset="-122"/>
              <a:ea typeface="华文琥珀" pitchFamily="2" charset="-122"/>
            </a:rPr>
            <a:t>4</a:t>
          </a:r>
          <a:r>
            <a:rPr lang="zh-CN" altLang="en-US" baseline="0" dirty="0" smtClean="0">
              <a:latin typeface="华文琥珀" pitchFamily="2" charset="-122"/>
              <a:ea typeface="华文琥珀" pitchFamily="2" charset="-122"/>
            </a:rPr>
            <a:t>、正式比赛</a:t>
          </a:r>
          <a:endParaRPr lang="zh-CN" altLang="en-US" baseline="0" dirty="0">
            <a:latin typeface="华文琥珀" pitchFamily="2" charset="-122"/>
            <a:ea typeface="华文琥珀" pitchFamily="2" charset="-122"/>
          </a:endParaRPr>
        </a:p>
      </dgm:t>
    </dgm:pt>
    <dgm:pt modelId="{20CDA0FF-D17C-42C0-A003-E0EEBF61455F}" type="parTrans" cxnId="{A57AA85A-BF09-4290-BCE0-7BB4BC55EEF7}">
      <dgm:prSet/>
      <dgm:spPr/>
      <dgm:t>
        <a:bodyPr/>
        <a:lstStyle/>
        <a:p>
          <a:endParaRPr lang="zh-CN" altLang="en-US"/>
        </a:p>
      </dgm:t>
    </dgm:pt>
    <dgm:pt modelId="{60C7B27A-F89A-4AEA-BE71-FA38E1CA761A}" type="sibTrans" cxnId="{A57AA85A-BF09-4290-BCE0-7BB4BC55EEF7}">
      <dgm:prSet/>
      <dgm:spPr/>
      <dgm:t>
        <a:bodyPr/>
        <a:lstStyle/>
        <a:p>
          <a:endParaRPr lang="zh-CN" altLang="en-US"/>
        </a:p>
      </dgm:t>
    </dgm:pt>
    <dgm:pt modelId="{400B688A-0C44-439D-B444-CA75A06806AA}">
      <dgm:prSet phldrT="[文本]"/>
      <dgm:spPr>
        <a:solidFill>
          <a:srgbClr val="FF0000"/>
        </a:solidFill>
      </dgm:spPr>
      <dgm:t>
        <a:bodyPr/>
        <a:lstStyle/>
        <a:p>
          <a:r>
            <a:rPr lang="en-US" altLang="zh-CN" baseline="0" dirty="0" smtClean="0">
              <a:latin typeface="华文琥珀" pitchFamily="2" charset="-122"/>
              <a:ea typeface="华文琥珀" pitchFamily="2" charset="-122"/>
            </a:rPr>
            <a:t>5</a:t>
          </a:r>
          <a:r>
            <a:rPr lang="zh-CN" altLang="en-US" baseline="0" dirty="0" smtClean="0">
              <a:latin typeface="华文琥珀" pitchFamily="2" charset="-122"/>
              <a:ea typeface="华文琥珀" pitchFamily="2" charset="-122"/>
            </a:rPr>
            <a:t>、试题评判</a:t>
          </a:r>
          <a:endParaRPr lang="zh-CN" altLang="en-US" baseline="0" dirty="0">
            <a:latin typeface="华文琥珀" pitchFamily="2" charset="-122"/>
            <a:ea typeface="华文琥珀" pitchFamily="2" charset="-122"/>
          </a:endParaRPr>
        </a:p>
      </dgm:t>
    </dgm:pt>
    <dgm:pt modelId="{D2A2FAF1-64BA-4CE3-A623-583AEC5E3F11}" type="parTrans" cxnId="{926C0DD1-70CB-4E1B-A672-7A7F516EE2F1}">
      <dgm:prSet/>
      <dgm:spPr/>
      <dgm:t>
        <a:bodyPr/>
        <a:lstStyle/>
        <a:p>
          <a:endParaRPr lang="zh-CN" altLang="en-US"/>
        </a:p>
      </dgm:t>
    </dgm:pt>
    <dgm:pt modelId="{4F1BC710-F4A5-402A-BA66-F753EF4C623C}" type="sibTrans" cxnId="{926C0DD1-70CB-4E1B-A672-7A7F516EE2F1}">
      <dgm:prSet/>
      <dgm:spPr/>
      <dgm:t>
        <a:bodyPr/>
        <a:lstStyle/>
        <a:p>
          <a:endParaRPr lang="zh-CN" altLang="en-US"/>
        </a:p>
      </dgm:t>
    </dgm:pt>
    <dgm:pt modelId="{75C36899-B03F-4BB3-BEC0-710ABBC35201}">
      <dgm:prSet phldrT="[文本]"/>
      <dgm:spPr>
        <a:solidFill>
          <a:srgbClr val="C00000"/>
        </a:solidFill>
      </dgm:spPr>
      <dgm:t>
        <a:bodyPr/>
        <a:lstStyle/>
        <a:p>
          <a:r>
            <a:rPr lang="en-US" altLang="zh-CN" baseline="0" dirty="0" smtClean="0">
              <a:latin typeface="华文琥珀" pitchFamily="2" charset="-122"/>
              <a:ea typeface="华文琥珀" pitchFamily="2" charset="-122"/>
            </a:rPr>
            <a:t>6</a:t>
          </a:r>
          <a:r>
            <a:rPr lang="zh-CN" altLang="en-US" baseline="0" dirty="0" smtClean="0">
              <a:latin typeface="华文琥珀" pitchFamily="2" charset="-122"/>
              <a:ea typeface="华文琥珀" pitchFamily="2" charset="-122"/>
            </a:rPr>
            <a:t>、公布结果</a:t>
          </a:r>
          <a:endParaRPr lang="zh-CN" altLang="en-US" baseline="0" dirty="0">
            <a:latin typeface="华文琥珀" pitchFamily="2" charset="-122"/>
            <a:ea typeface="华文琥珀" pitchFamily="2" charset="-122"/>
          </a:endParaRPr>
        </a:p>
      </dgm:t>
    </dgm:pt>
    <dgm:pt modelId="{DDC4A6DB-5DA5-44D0-9515-E6F59CC6DF75}" type="parTrans" cxnId="{71DCDB78-1607-4122-AFA7-E08BE984F195}">
      <dgm:prSet/>
      <dgm:spPr/>
      <dgm:t>
        <a:bodyPr/>
        <a:lstStyle/>
        <a:p>
          <a:endParaRPr lang="zh-CN" altLang="en-US"/>
        </a:p>
      </dgm:t>
    </dgm:pt>
    <dgm:pt modelId="{C71427BD-B534-4DEB-BA01-67DCA4EBA1CD}" type="sibTrans" cxnId="{71DCDB78-1607-4122-AFA7-E08BE984F195}">
      <dgm:prSet/>
      <dgm:spPr/>
      <dgm:t>
        <a:bodyPr/>
        <a:lstStyle/>
        <a:p>
          <a:endParaRPr lang="zh-CN" altLang="en-US"/>
        </a:p>
      </dgm:t>
    </dgm:pt>
    <dgm:pt modelId="{A70AA5C2-8844-48C1-BF27-CB13D34B9510}" type="pres">
      <dgm:prSet presAssocID="{87EE39C1-729F-4FC6-85C4-267A6C099B04}" presName="CompostProcess" presStyleCnt="0">
        <dgm:presLayoutVars>
          <dgm:dir/>
          <dgm:resizeHandles val="exact"/>
        </dgm:presLayoutVars>
      </dgm:prSet>
      <dgm:spPr/>
      <dgm:t>
        <a:bodyPr/>
        <a:lstStyle/>
        <a:p>
          <a:endParaRPr lang="zh-CN" altLang="en-US"/>
        </a:p>
      </dgm:t>
    </dgm:pt>
    <dgm:pt modelId="{56AE8DEF-AFE7-44A2-B088-02CD7552580B}" type="pres">
      <dgm:prSet presAssocID="{87EE39C1-729F-4FC6-85C4-267A6C099B04}" presName="arrow" presStyleLbl="bgShp" presStyleIdx="0" presStyleCnt="1" custLinFactNeighborX="904" custLinFactNeighborY="4507"/>
      <dgm:spPr>
        <a:noFill/>
      </dgm:spPr>
      <dgm:t>
        <a:bodyPr/>
        <a:lstStyle/>
        <a:p>
          <a:endParaRPr lang="zh-CN" altLang="en-US"/>
        </a:p>
      </dgm:t>
    </dgm:pt>
    <dgm:pt modelId="{ED378B94-3C4C-4DF0-9C84-AB8350ADF60A}" type="pres">
      <dgm:prSet presAssocID="{87EE39C1-729F-4FC6-85C4-267A6C099B04}" presName="linearProcess" presStyleCnt="0"/>
      <dgm:spPr/>
    </dgm:pt>
    <dgm:pt modelId="{D72AFBEF-4F59-4DDC-B9A6-FEEF2E0D1944}" type="pres">
      <dgm:prSet presAssocID="{0F808695-FBC2-4758-B5AC-39F11AE4A26E}" presName="textNode" presStyleLbl="node1" presStyleIdx="0" presStyleCnt="6">
        <dgm:presLayoutVars>
          <dgm:bulletEnabled val="1"/>
        </dgm:presLayoutVars>
      </dgm:prSet>
      <dgm:spPr/>
      <dgm:t>
        <a:bodyPr/>
        <a:lstStyle/>
        <a:p>
          <a:endParaRPr lang="zh-CN" altLang="en-US"/>
        </a:p>
      </dgm:t>
    </dgm:pt>
    <dgm:pt modelId="{F3C441E1-30D1-41E3-9EDA-DC5E1106D6E3}" type="pres">
      <dgm:prSet presAssocID="{B6A20B66-3B42-4265-AA29-8C6EC57089AB}" presName="sibTrans" presStyleCnt="0"/>
      <dgm:spPr/>
    </dgm:pt>
    <dgm:pt modelId="{5D5E8AF1-7D2B-4D0E-842C-E1C7C6E517FD}" type="pres">
      <dgm:prSet presAssocID="{E0B13795-6FCC-45C6-B591-426631988DDA}" presName="textNode" presStyleLbl="node1" presStyleIdx="1" presStyleCnt="6">
        <dgm:presLayoutVars>
          <dgm:bulletEnabled val="1"/>
        </dgm:presLayoutVars>
      </dgm:prSet>
      <dgm:spPr/>
      <dgm:t>
        <a:bodyPr/>
        <a:lstStyle/>
        <a:p>
          <a:endParaRPr lang="zh-CN" altLang="en-US"/>
        </a:p>
      </dgm:t>
    </dgm:pt>
    <dgm:pt modelId="{78477BF9-210A-44F4-8946-7C86FF7F69A9}" type="pres">
      <dgm:prSet presAssocID="{D78156BB-FE68-4513-8B8C-04D685F628B6}" presName="sibTrans" presStyleCnt="0"/>
      <dgm:spPr/>
    </dgm:pt>
    <dgm:pt modelId="{4AC49D4D-7920-429A-934F-28A7672D9C11}" type="pres">
      <dgm:prSet presAssocID="{3EF989B5-8405-46CE-B9A7-553A84749A44}" presName="textNode" presStyleLbl="node1" presStyleIdx="2" presStyleCnt="6">
        <dgm:presLayoutVars>
          <dgm:bulletEnabled val="1"/>
        </dgm:presLayoutVars>
      </dgm:prSet>
      <dgm:spPr/>
      <dgm:t>
        <a:bodyPr/>
        <a:lstStyle/>
        <a:p>
          <a:endParaRPr lang="zh-CN" altLang="en-US"/>
        </a:p>
      </dgm:t>
    </dgm:pt>
    <dgm:pt modelId="{53644454-632E-46FC-9129-5DD53A77FD10}" type="pres">
      <dgm:prSet presAssocID="{0A9F77D4-AE7E-4496-A7E4-71EC620A187B}" presName="sibTrans" presStyleCnt="0"/>
      <dgm:spPr/>
    </dgm:pt>
    <dgm:pt modelId="{322190D6-8038-4BE2-87BE-B81C00FF38F4}" type="pres">
      <dgm:prSet presAssocID="{0DCB82C9-1C49-4235-9878-E3A3BFDC8B49}" presName="textNode" presStyleLbl="node1" presStyleIdx="3" presStyleCnt="6">
        <dgm:presLayoutVars>
          <dgm:bulletEnabled val="1"/>
        </dgm:presLayoutVars>
      </dgm:prSet>
      <dgm:spPr/>
      <dgm:t>
        <a:bodyPr/>
        <a:lstStyle/>
        <a:p>
          <a:endParaRPr lang="zh-CN" altLang="en-US"/>
        </a:p>
      </dgm:t>
    </dgm:pt>
    <dgm:pt modelId="{22B8E8BC-066B-4296-89C0-AE1C43FC954D}" type="pres">
      <dgm:prSet presAssocID="{60C7B27A-F89A-4AEA-BE71-FA38E1CA761A}" presName="sibTrans" presStyleCnt="0"/>
      <dgm:spPr/>
    </dgm:pt>
    <dgm:pt modelId="{5AD85D34-5B58-4E79-9D53-94A8BDBD1A05}" type="pres">
      <dgm:prSet presAssocID="{400B688A-0C44-439D-B444-CA75A06806AA}" presName="textNode" presStyleLbl="node1" presStyleIdx="4" presStyleCnt="6">
        <dgm:presLayoutVars>
          <dgm:bulletEnabled val="1"/>
        </dgm:presLayoutVars>
      </dgm:prSet>
      <dgm:spPr/>
      <dgm:t>
        <a:bodyPr/>
        <a:lstStyle/>
        <a:p>
          <a:endParaRPr lang="zh-CN" altLang="en-US"/>
        </a:p>
      </dgm:t>
    </dgm:pt>
    <dgm:pt modelId="{08680021-A854-4CBC-9B5F-0432E3070EEB}" type="pres">
      <dgm:prSet presAssocID="{4F1BC710-F4A5-402A-BA66-F753EF4C623C}" presName="sibTrans" presStyleCnt="0"/>
      <dgm:spPr/>
    </dgm:pt>
    <dgm:pt modelId="{61B527BF-4121-4C1C-A57C-118832FA7808}" type="pres">
      <dgm:prSet presAssocID="{75C36899-B03F-4BB3-BEC0-710ABBC35201}" presName="textNode" presStyleLbl="node1" presStyleIdx="5" presStyleCnt="6">
        <dgm:presLayoutVars>
          <dgm:bulletEnabled val="1"/>
        </dgm:presLayoutVars>
      </dgm:prSet>
      <dgm:spPr/>
      <dgm:t>
        <a:bodyPr/>
        <a:lstStyle/>
        <a:p>
          <a:endParaRPr lang="zh-CN" altLang="en-US"/>
        </a:p>
      </dgm:t>
    </dgm:pt>
  </dgm:ptLst>
  <dgm:cxnLst>
    <dgm:cxn modelId="{71DCDB78-1607-4122-AFA7-E08BE984F195}" srcId="{87EE39C1-729F-4FC6-85C4-267A6C099B04}" destId="{75C36899-B03F-4BB3-BEC0-710ABBC35201}" srcOrd="5" destOrd="0" parTransId="{DDC4A6DB-5DA5-44D0-9515-E6F59CC6DF75}" sibTransId="{C71427BD-B534-4DEB-BA01-67DCA4EBA1CD}"/>
    <dgm:cxn modelId="{926C0DD1-70CB-4E1B-A672-7A7F516EE2F1}" srcId="{87EE39C1-729F-4FC6-85C4-267A6C099B04}" destId="{400B688A-0C44-439D-B444-CA75A06806AA}" srcOrd="4" destOrd="0" parTransId="{D2A2FAF1-64BA-4CE3-A623-583AEC5E3F11}" sibTransId="{4F1BC710-F4A5-402A-BA66-F753EF4C623C}"/>
    <dgm:cxn modelId="{E935B226-9B4C-415D-9F5B-01EF1DD592B3}" srcId="{87EE39C1-729F-4FC6-85C4-267A6C099B04}" destId="{E0B13795-6FCC-45C6-B591-426631988DDA}" srcOrd="1" destOrd="0" parTransId="{DA45E180-98FD-4818-A572-59D801836030}" sibTransId="{D78156BB-FE68-4513-8B8C-04D685F628B6}"/>
    <dgm:cxn modelId="{23C9C7E5-FAEB-4083-B5A6-63EC6915F9E7}" srcId="{87EE39C1-729F-4FC6-85C4-267A6C099B04}" destId="{3EF989B5-8405-46CE-B9A7-553A84749A44}" srcOrd="2" destOrd="0" parTransId="{F3A71CFD-049D-418D-937F-20CC4EC40915}" sibTransId="{0A9F77D4-AE7E-4496-A7E4-71EC620A187B}"/>
    <dgm:cxn modelId="{21A88FE9-1961-4CAB-91A0-1CD610E3B0B0}" srcId="{87EE39C1-729F-4FC6-85C4-267A6C099B04}" destId="{0F808695-FBC2-4758-B5AC-39F11AE4A26E}" srcOrd="0" destOrd="0" parTransId="{B7ED222D-F611-4BF4-9663-EDA6E42B59AA}" sibTransId="{B6A20B66-3B42-4265-AA29-8C6EC57089AB}"/>
    <dgm:cxn modelId="{6324EAB7-525B-4E05-9FA4-8F3EF0CAEA0A}" type="presOf" srcId="{0DCB82C9-1C49-4235-9878-E3A3BFDC8B49}" destId="{322190D6-8038-4BE2-87BE-B81C00FF38F4}" srcOrd="0" destOrd="0" presId="urn:microsoft.com/office/officeart/2005/8/layout/hProcess9"/>
    <dgm:cxn modelId="{B89E9170-0475-44E8-A80A-B498A76A4F1B}" type="presOf" srcId="{E0B13795-6FCC-45C6-B591-426631988DDA}" destId="{5D5E8AF1-7D2B-4D0E-842C-E1C7C6E517FD}" srcOrd="0" destOrd="0" presId="urn:microsoft.com/office/officeart/2005/8/layout/hProcess9"/>
    <dgm:cxn modelId="{362681A6-FF78-4A36-ABEC-C2A255A2E391}" type="presOf" srcId="{75C36899-B03F-4BB3-BEC0-710ABBC35201}" destId="{61B527BF-4121-4C1C-A57C-118832FA7808}" srcOrd="0" destOrd="0" presId="urn:microsoft.com/office/officeart/2005/8/layout/hProcess9"/>
    <dgm:cxn modelId="{A8CEF958-4611-4EDE-9508-EC8AA52228E2}" type="presOf" srcId="{3EF989B5-8405-46CE-B9A7-553A84749A44}" destId="{4AC49D4D-7920-429A-934F-28A7672D9C11}" srcOrd="0" destOrd="0" presId="urn:microsoft.com/office/officeart/2005/8/layout/hProcess9"/>
    <dgm:cxn modelId="{2879E7E7-582E-43CD-9A21-0DCD021512B9}" type="presOf" srcId="{0F808695-FBC2-4758-B5AC-39F11AE4A26E}" destId="{D72AFBEF-4F59-4DDC-B9A6-FEEF2E0D1944}" srcOrd="0" destOrd="0" presId="urn:microsoft.com/office/officeart/2005/8/layout/hProcess9"/>
    <dgm:cxn modelId="{D78E86C7-8946-4D63-8E44-3B3B51F4507F}" type="presOf" srcId="{400B688A-0C44-439D-B444-CA75A06806AA}" destId="{5AD85D34-5B58-4E79-9D53-94A8BDBD1A05}" srcOrd="0" destOrd="0" presId="urn:microsoft.com/office/officeart/2005/8/layout/hProcess9"/>
    <dgm:cxn modelId="{0250C422-7625-4F54-A57D-CB8FDA11CA4B}" type="presOf" srcId="{87EE39C1-729F-4FC6-85C4-267A6C099B04}" destId="{A70AA5C2-8844-48C1-BF27-CB13D34B9510}" srcOrd="0" destOrd="0" presId="urn:microsoft.com/office/officeart/2005/8/layout/hProcess9"/>
    <dgm:cxn modelId="{A57AA85A-BF09-4290-BCE0-7BB4BC55EEF7}" srcId="{87EE39C1-729F-4FC6-85C4-267A6C099B04}" destId="{0DCB82C9-1C49-4235-9878-E3A3BFDC8B49}" srcOrd="3" destOrd="0" parTransId="{20CDA0FF-D17C-42C0-A003-E0EEBF61455F}" sibTransId="{60C7B27A-F89A-4AEA-BE71-FA38E1CA761A}"/>
    <dgm:cxn modelId="{40AB9F07-CE90-4482-93FF-B3611D5F1FD5}" type="presParOf" srcId="{A70AA5C2-8844-48C1-BF27-CB13D34B9510}" destId="{56AE8DEF-AFE7-44A2-B088-02CD7552580B}" srcOrd="0" destOrd="0" presId="urn:microsoft.com/office/officeart/2005/8/layout/hProcess9"/>
    <dgm:cxn modelId="{7DAE68A8-A66B-4871-9387-1F8B4524DCA2}" type="presParOf" srcId="{A70AA5C2-8844-48C1-BF27-CB13D34B9510}" destId="{ED378B94-3C4C-4DF0-9C84-AB8350ADF60A}" srcOrd="1" destOrd="0" presId="urn:microsoft.com/office/officeart/2005/8/layout/hProcess9"/>
    <dgm:cxn modelId="{5D23D963-5ED6-4367-B311-1EC44229994E}" type="presParOf" srcId="{ED378B94-3C4C-4DF0-9C84-AB8350ADF60A}" destId="{D72AFBEF-4F59-4DDC-B9A6-FEEF2E0D1944}" srcOrd="0" destOrd="0" presId="urn:microsoft.com/office/officeart/2005/8/layout/hProcess9"/>
    <dgm:cxn modelId="{3C47B749-D075-4117-A4ED-786F46C092E3}" type="presParOf" srcId="{ED378B94-3C4C-4DF0-9C84-AB8350ADF60A}" destId="{F3C441E1-30D1-41E3-9EDA-DC5E1106D6E3}" srcOrd="1" destOrd="0" presId="urn:microsoft.com/office/officeart/2005/8/layout/hProcess9"/>
    <dgm:cxn modelId="{CBADD4DA-7265-42A2-B7F1-C75B719C5FE7}" type="presParOf" srcId="{ED378B94-3C4C-4DF0-9C84-AB8350ADF60A}" destId="{5D5E8AF1-7D2B-4D0E-842C-E1C7C6E517FD}" srcOrd="2" destOrd="0" presId="urn:microsoft.com/office/officeart/2005/8/layout/hProcess9"/>
    <dgm:cxn modelId="{DDC59478-4536-423F-AADE-B499BF3E5938}" type="presParOf" srcId="{ED378B94-3C4C-4DF0-9C84-AB8350ADF60A}" destId="{78477BF9-210A-44F4-8946-7C86FF7F69A9}" srcOrd="3" destOrd="0" presId="urn:microsoft.com/office/officeart/2005/8/layout/hProcess9"/>
    <dgm:cxn modelId="{C886A299-A49E-454F-AE08-0D5855E047AC}" type="presParOf" srcId="{ED378B94-3C4C-4DF0-9C84-AB8350ADF60A}" destId="{4AC49D4D-7920-429A-934F-28A7672D9C11}" srcOrd="4" destOrd="0" presId="urn:microsoft.com/office/officeart/2005/8/layout/hProcess9"/>
    <dgm:cxn modelId="{75833250-1776-4E41-A8D6-ADA942F0D3AC}" type="presParOf" srcId="{ED378B94-3C4C-4DF0-9C84-AB8350ADF60A}" destId="{53644454-632E-46FC-9129-5DD53A77FD10}" srcOrd="5" destOrd="0" presId="urn:microsoft.com/office/officeart/2005/8/layout/hProcess9"/>
    <dgm:cxn modelId="{7596A720-4965-4FCD-B6EB-A2DA25431B23}" type="presParOf" srcId="{ED378B94-3C4C-4DF0-9C84-AB8350ADF60A}" destId="{322190D6-8038-4BE2-87BE-B81C00FF38F4}" srcOrd="6" destOrd="0" presId="urn:microsoft.com/office/officeart/2005/8/layout/hProcess9"/>
    <dgm:cxn modelId="{DF8092DD-1E6E-496D-8DEC-0B3C336F49F8}" type="presParOf" srcId="{ED378B94-3C4C-4DF0-9C84-AB8350ADF60A}" destId="{22B8E8BC-066B-4296-89C0-AE1C43FC954D}" srcOrd="7" destOrd="0" presId="urn:microsoft.com/office/officeart/2005/8/layout/hProcess9"/>
    <dgm:cxn modelId="{3A1B3560-3FAA-48BD-AC30-C8E865E033C2}" type="presParOf" srcId="{ED378B94-3C4C-4DF0-9C84-AB8350ADF60A}" destId="{5AD85D34-5B58-4E79-9D53-94A8BDBD1A05}" srcOrd="8" destOrd="0" presId="urn:microsoft.com/office/officeart/2005/8/layout/hProcess9"/>
    <dgm:cxn modelId="{E4779F2F-2ACF-44F8-8C17-58451C5B821E}" type="presParOf" srcId="{ED378B94-3C4C-4DF0-9C84-AB8350ADF60A}" destId="{08680021-A854-4CBC-9B5F-0432E3070EEB}" srcOrd="9" destOrd="0" presId="urn:microsoft.com/office/officeart/2005/8/layout/hProcess9"/>
    <dgm:cxn modelId="{FE9F13E2-3038-4D69-9386-904023CEE4F7}" type="presParOf" srcId="{ED378B94-3C4C-4DF0-9C84-AB8350ADF60A}" destId="{61B527BF-4121-4C1C-A57C-118832FA7808}" srcOrd="10"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8" csCatId="colorful" phldr="1"/>
      <dgm:spPr/>
      <dgm:t>
        <a:bodyPr/>
        <a:lstStyle/>
        <a:p>
          <a:endParaRPr lang="zh-CN" altLang="en-US"/>
        </a:p>
      </dgm:t>
    </dgm:pt>
    <dgm:pt modelId="{408920A8-D541-41EB-B6AB-A2515A9F51CB}">
      <dgm:prSet phldrT="[文本]"/>
      <dgm:spPr/>
      <dgm:t>
        <a:bodyPr/>
        <a:lstStyle/>
        <a:p>
          <a:pPr algn="ctr"/>
          <a:r>
            <a:rPr lang="en-US" altLang="zh-CN" b="1" dirty="0" smtClean="0">
              <a:latin typeface="黑体" pitchFamily="2" charset="-122"/>
              <a:ea typeface="黑体" pitchFamily="2" charset="-122"/>
            </a:rPr>
            <a:t>2</a:t>
          </a:r>
          <a:r>
            <a:rPr lang="zh-CN" altLang="en-US" b="1" dirty="0" smtClean="0">
              <a:latin typeface="黑体" pitchFamily="2" charset="-122"/>
              <a:ea typeface="黑体" pitchFamily="2" charset="-122"/>
            </a:rPr>
            <a:t>、试题技术标准</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模块</a:t>
          </a:r>
          <a:r>
            <a:rPr lang="en-US" altLang="zh-CN" b="1" dirty="0" smtClean="0">
              <a:latin typeface="黑体" pitchFamily="2" charset="-122"/>
              <a:ea typeface="黑体" pitchFamily="2" charset="-122"/>
            </a:rPr>
            <a:t>1</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X="4114" custLinFactNeighborY="-1139">
        <dgm:presLayoutVars>
          <dgm:chMax val="0"/>
          <dgm:bulletEnabled val="1"/>
        </dgm:presLayoutVars>
      </dgm:prSet>
      <dgm:spPr/>
      <dgm:t>
        <a:bodyPr/>
        <a:lstStyle/>
        <a:p>
          <a:endParaRPr lang="zh-CN" altLang="en-US"/>
        </a:p>
      </dgm:t>
    </dgm:pt>
  </dgm:ptLst>
  <dgm:cxnLst>
    <dgm:cxn modelId="{6B12CFE9-B12D-4CC2-A4CD-316EEF544747}" type="presOf" srcId="{408920A8-D541-41EB-B6AB-A2515A9F51CB}" destId="{6800D176-7A05-4EC6-B217-0E70F0E43FFF}" srcOrd="0" destOrd="0" presId="urn:microsoft.com/office/officeart/2005/8/layout/vList2"/>
    <dgm:cxn modelId="{CC25AEC0-795F-4CB5-8C85-1000DBE941D2}" type="presOf" srcId="{5B39A475-32E7-42DB-A344-20D63A886503}" destId="{55FA5F8B-E899-43EE-A2FA-6861DDABDA79}"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FE0B2871-6F61-434E-92F0-C47B6CED5423}"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7EE39C1-729F-4FC6-85C4-267A6C099B04}"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zh-CN" altLang="en-US"/>
        </a:p>
      </dgm:t>
    </dgm:pt>
    <dgm:pt modelId="{0DCB82C9-1C49-4235-9878-E3A3BFDC8B49}">
      <dgm:prSet phldrT="[文本]"/>
      <dgm:spPr>
        <a:solidFill>
          <a:srgbClr val="FFC000"/>
        </a:solidFill>
      </dgm:spPr>
      <dgm:t>
        <a:bodyPr/>
        <a:lstStyle/>
        <a:p>
          <a:r>
            <a:rPr lang="zh-CN" altLang="en-US" baseline="0" dirty="0" smtClean="0">
              <a:latin typeface="华文琥珀" pitchFamily="2" charset="-122"/>
              <a:ea typeface="华文琥珀" pitchFamily="2" charset="-122"/>
            </a:rPr>
            <a:t>模块</a:t>
          </a:r>
          <a:r>
            <a:rPr lang="en-US" altLang="zh-CN" baseline="0" dirty="0" smtClean="0">
              <a:latin typeface="华文琥珀" pitchFamily="2" charset="-122"/>
              <a:ea typeface="华文琥珀" pitchFamily="2" charset="-122"/>
            </a:rPr>
            <a:t>1</a:t>
          </a:r>
        </a:p>
        <a:p>
          <a:r>
            <a:rPr lang="en-US" altLang="zh-CN" baseline="0" dirty="0" smtClean="0">
              <a:latin typeface="华文琥珀" pitchFamily="2" charset="-122"/>
              <a:ea typeface="华文琥珀" pitchFamily="2" charset="-122"/>
            </a:rPr>
            <a:t>4</a:t>
          </a:r>
          <a:r>
            <a:rPr lang="zh-CN" altLang="en-US" baseline="0" dirty="0" smtClean="0">
              <a:latin typeface="华文琥珀" pitchFamily="2" charset="-122"/>
              <a:ea typeface="华文琥珀" pitchFamily="2" charset="-122"/>
            </a:rPr>
            <a:t>小时</a:t>
          </a:r>
          <a:endParaRPr lang="zh-CN" altLang="en-US" baseline="0" dirty="0">
            <a:latin typeface="华文琥珀" pitchFamily="2" charset="-122"/>
            <a:ea typeface="华文琥珀" pitchFamily="2" charset="-122"/>
          </a:endParaRPr>
        </a:p>
      </dgm:t>
    </dgm:pt>
    <dgm:pt modelId="{20CDA0FF-D17C-42C0-A003-E0EEBF61455F}" type="parTrans" cxnId="{A57AA85A-BF09-4290-BCE0-7BB4BC55EEF7}">
      <dgm:prSet/>
      <dgm:spPr/>
      <dgm:t>
        <a:bodyPr/>
        <a:lstStyle/>
        <a:p>
          <a:endParaRPr lang="zh-CN" altLang="en-US"/>
        </a:p>
      </dgm:t>
    </dgm:pt>
    <dgm:pt modelId="{60C7B27A-F89A-4AEA-BE71-FA38E1CA761A}" type="sibTrans" cxnId="{A57AA85A-BF09-4290-BCE0-7BB4BC55EEF7}">
      <dgm:prSet/>
      <dgm:spPr/>
      <dgm:t>
        <a:bodyPr/>
        <a:lstStyle/>
        <a:p>
          <a:endParaRPr lang="zh-CN" altLang="en-US"/>
        </a:p>
      </dgm:t>
    </dgm:pt>
    <dgm:pt modelId="{400B688A-0C44-439D-B444-CA75A06806AA}">
      <dgm:prSet phldrT="[文本]"/>
      <dgm:spPr>
        <a:solidFill>
          <a:srgbClr val="FF0000"/>
        </a:solidFill>
      </dgm:spPr>
      <dgm:t>
        <a:bodyPr/>
        <a:lstStyle/>
        <a:p>
          <a:r>
            <a:rPr lang="zh-CN" altLang="en-US" baseline="0" dirty="0" smtClean="0">
              <a:latin typeface="华文琥珀" pitchFamily="2" charset="-122"/>
              <a:ea typeface="华文琥珀" pitchFamily="2" charset="-122"/>
            </a:rPr>
            <a:t>模块</a:t>
          </a:r>
          <a:r>
            <a:rPr lang="en-US" altLang="zh-CN" baseline="0" dirty="0" smtClean="0">
              <a:latin typeface="华文琥珀" pitchFamily="2" charset="-122"/>
              <a:ea typeface="华文琥珀" pitchFamily="2" charset="-122"/>
            </a:rPr>
            <a:t>2</a:t>
          </a:r>
        </a:p>
        <a:p>
          <a:r>
            <a:rPr lang="en-US" altLang="zh-CN" baseline="0" dirty="0" smtClean="0">
              <a:latin typeface="华文琥珀" pitchFamily="2" charset="-122"/>
              <a:ea typeface="华文琥珀" pitchFamily="2" charset="-122"/>
            </a:rPr>
            <a:t>6.25</a:t>
          </a:r>
          <a:r>
            <a:rPr lang="zh-CN" altLang="en-US" baseline="0" dirty="0" smtClean="0">
              <a:latin typeface="华文琥珀" pitchFamily="2" charset="-122"/>
              <a:ea typeface="华文琥珀" pitchFamily="2" charset="-122"/>
            </a:rPr>
            <a:t>小时</a:t>
          </a:r>
          <a:endParaRPr lang="zh-CN" altLang="en-US" baseline="0" dirty="0">
            <a:latin typeface="华文琥珀" pitchFamily="2" charset="-122"/>
            <a:ea typeface="华文琥珀" pitchFamily="2" charset="-122"/>
          </a:endParaRPr>
        </a:p>
      </dgm:t>
    </dgm:pt>
    <dgm:pt modelId="{D2A2FAF1-64BA-4CE3-A623-583AEC5E3F11}" type="parTrans" cxnId="{926C0DD1-70CB-4E1B-A672-7A7F516EE2F1}">
      <dgm:prSet/>
      <dgm:spPr/>
      <dgm:t>
        <a:bodyPr/>
        <a:lstStyle/>
        <a:p>
          <a:endParaRPr lang="zh-CN" altLang="en-US"/>
        </a:p>
      </dgm:t>
    </dgm:pt>
    <dgm:pt modelId="{4F1BC710-F4A5-402A-BA66-F753EF4C623C}" type="sibTrans" cxnId="{926C0DD1-70CB-4E1B-A672-7A7F516EE2F1}">
      <dgm:prSet/>
      <dgm:spPr/>
      <dgm:t>
        <a:bodyPr/>
        <a:lstStyle/>
        <a:p>
          <a:endParaRPr lang="zh-CN" altLang="en-US"/>
        </a:p>
      </dgm:t>
    </dgm:pt>
    <dgm:pt modelId="{75C36899-B03F-4BB3-BEC0-710ABBC35201}">
      <dgm:prSet phldrT="[文本]"/>
      <dgm:spPr>
        <a:solidFill>
          <a:srgbClr val="C00000"/>
        </a:solidFill>
      </dgm:spPr>
      <dgm:t>
        <a:bodyPr/>
        <a:lstStyle/>
        <a:p>
          <a:r>
            <a:rPr lang="zh-CN" altLang="en-US" baseline="0" dirty="0" smtClean="0">
              <a:latin typeface="华文琥珀" pitchFamily="2" charset="-122"/>
              <a:ea typeface="华文琥珀" pitchFamily="2" charset="-122"/>
            </a:rPr>
            <a:t>模块</a:t>
          </a:r>
          <a:r>
            <a:rPr lang="en-US" altLang="zh-CN" baseline="0" dirty="0" smtClean="0">
              <a:latin typeface="华文琥珀" pitchFamily="2" charset="-122"/>
              <a:ea typeface="华文琥珀" pitchFamily="2" charset="-122"/>
            </a:rPr>
            <a:t>2</a:t>
          </a:r>
        </a:p>
        <a:p>
          <a:r>
            <a:rPr lang="en-US" altLang="zh-CN" baseline="0" dirty="0" smtClean="0">
              <a:latin typeface="华文琥珀" pitchFamily="2" charset="-122"/>
              <a:ea typeface="华文琥珀" pitchFamily="2" charset="-122"/>
            </a:rPr>
            <a:t>7.25</a:t>
          </a:r>
          <a:r>
            <a:rPr lang="zh-CN" altLang="en-US" baseline="0" dirty="0" smtClean="0">
              <a:latin typeface="华文琥珀" pitchFamily="2" charset="-122"/>
              <a:ea typeface="华文琥珀" pitchFamily="2" charset="-122"/>
            </a:rPr>
            <a:t>小时</a:t>
          </a:r>
          <a:endParaRPr lang="zh-CN" altLang="en-US" baseline="0" dirty="0">
            <a:latin typeface="华文琥珀" pitchFamily="2" charset="-122"/>
            <a:ea typeface="华文琥珀" pitchFamily="2" charset="-122"/>
          </a:endParaRPr>
        </a:p>
      </dgm:t>
    </dgm:pt>
    <dgm:pt modelId="{DDC4A6DB-5DA5-44D0-9515-E6F59CC6DF75}" type="parTrans" cxnId="{71DCDB78-1607-4122-AFA7-E08BE984F195}">
      <dgm:prSet/>
      <dgm:spPr/>
      <dgm:t>
        <a:bodyPr/>
        <a:lstStyle/>
        <a:p>
          <a:endParaRPr lang="zh-CN" altLang="en-US"/>
        </a:p>
      </dgm:t>
    </dgm:pt>
    <dgm:pt modelId="{C71427BD-B534-4DEB-BA01-67DCA4EBA1CD}" type="sibTrans" cxnId="{71DCDB78-1607-4122-AFA7-E08BE984F195}">
      <dgm:prSet/>
      <dgm:spPr/>
      <dgm:t>
        <a:bodyPr/>
        <a:lstStyle/>
        <a:p>
          <a:endParaRPr lang="zh-CN" altLang="en-US"/>
        </a:p>
      </dgm:t>
    </dgm:pt>
    <dgm:pt modelId="{A70AA5C2-8844-48C1-BF27-CB13D34B9510}" type="pres">
      <dgm:prSet presAssocID="{87EE39C1-729F-4FC6-85C4-267A6C099B04}" presName="CompostProcess" presStyleCnt="0">
        <dgm:presLayoutVars>
          <dgm:dir/>
          <dgm:resizeHandles val="exact"/>
        </dgm:presLayoutVars>
      </dgm:prSet>
      <dgm:spPr/>
      <dgm:t>
        <a:bodyPr/>
        <a:lstStyle/>
        <a:p>
          <a:endParaRPr lang="zh-CN" altLang="en-US"/>
        </a:p>
      </dgm:t>
    </dgm:pt>
    <dgm:pt modelId="{56AE8DEF-AFE7-44A2-B088-02CD7552580B}" type="pres">
      <dgm:prSet presAssocID="{87EE39C1-729F-4FC6-85C4-267A6C099B04}" presName="arrow" presStyleLbl="bgShp" presStyleIdx="0" presStyleCnt="1" custLinFactNeighborX="12478" custLinFactNeighborY="-10120"/>
      <dgm:spPr>
        <a:gradFill rotWithShape="0">
          <a:gsLst>
            <a:gs pos="0">
              <a:srgbClr val="FFF200">
                <a:alpha val="53000"/>
                <a:lumMod val="91000"/>
                <a:lumOff val="9000"/>
              </a:srgbClr>
            </a:gs>
            <a:gs pos="57000">
              <a:srgbClr val="FF7A00"/>
            </a:gs>
            <a:gs pos="70000">
              <a:srgbClr val="FF0300"/>
            </a:gs>
            <a:gs pos="100000">
              <a:srgbClr val="4D0808"/>
            </a:gs>
          </a:gsLst>
          <a:lin ang="0" scaled="0"/>
        </a:gradFill>
        <a:effectLst>
          <a:reflection endPos="0" dir="5400000" sy="-100000" algn="bl" rotWithShape="0"/>
        </a:effectLst>
      </dgm:spPr>
      <dgm:t>
        <a:bodyPr/>
        <a:lstStyle/>
        <a:p>
          <a:endParaRPr lang="zh-CN" altLang="en-US"/>
        </a:p>
      </dgm:t>
    </dgm:pt>
    <dgm:pt modelId="{ED378B94-3C4C-4DF0-9C84-AB8350ADF60A}" type="pres">
      <dgm:prSet presAssocID="{87EE39C1-729F-4FC6-85C4-267A6C099B04}" presName="linearProcess" presStyleCnt="0"/>
      <dgm:spPr/>
    </dgm:pt>
    <dgm:pt modelId="{322190D6-8038-4BE2-87BE-B81C00FF38F4}" type="pres">
      <dgm:prSet presAssocID="{0DCB82C9-1C49-4235-9878-E3A3BFDC8B49}" presName="textNode" presStyleLbl="node1" presStyleIdx="0" presStyleCnt="3">
        <dgm:presLayoutVars>
          <dgm:bulletEnabled val="1"/>
        </dgm:presLayoutVars>
      </dgm:prSet>
      <dgm:spPr/>
      <dgm:t>
        <a:bodyPr/>
        <a:lstStyle/>
        <a:p>
          <a:endParaRPr lang="zh-CN" altLang="en-US"/>
        </a:p>
      </dgm:t>
    </dgm:pt>
    <dgm:pt modelId="{22B8E8BC-066B-4296-89C0-AE1C43FC954D}" type="pres">
      <dgm:prSet presAssocID="{60C7B27A-F89A-4AEA-BE71-FA38E1CA761A}" presName="sibTrans" presStyleCnt="0"/>
      <dgm:spPr/>
    </dgm:pt>
    <dgm:pt modelId="{5AD85D34-5B58-4E79-9D53-94A8BDBD1A05}" type="pres">
      <dgm:prSet presAssocID="{400B688A-0C44-439D-B444-CA75A06806AA}" presName="textNode" presStyleLbl="node1" presStyleIdx="1" presStyleCnt="3">
        <dgm:presLayoutVars>
          <dgm:bulletEnabled val="1"/>
        </dgm:presLayoutVars>
      </dgm:prSet>
      <dgm:spPr/>
      <dgm:t>
        <a:bodyPr/>
        <a:lstStyle/>
        <a:p>
          <a:endParaRPr lang="zh-CN" altLang="en-US"/>
        </a:p>
      </dgm:t>
    </dgm:pt>
    <dgm:pt modelId="{08680021-A854-4CBC-9B5F-0432E3070EEB}" type="pres">
      <dgm:prSet presAssocID="{4F1BC710-F4A5-402A-BA66-F753EF4C623C}" presName="sibTrans" presStyleCnt="0"/>
      <dgm:spPr/>
    </dgm:pt>
    <dgm:pt modelId="{61B527BF-4121-4C1C-A57C-118832FA7808}" type="pres">
      <dgm:prSet presAssocID="{75C36899-B03F-4BB3-BEC0-710ABBC35201}" presName="textNode" presStyleLbl="node1" presStyleIdx="2" presStyleCnt="3">
        <dgm:presLayoutVars>
          <dgm:bulletEnabled val="1"/>
        </dgm:presLayoutVars>
      </dgm:prSet>
      <dgm:spPr/>
      <dgm:t>
        <a:bodyPr/>
        <a:lstStyle/>
        <a:p>
          <a:endParaRPr lang="zh-CN" altLang="en-US"/>
        </a:p>
      </dgm:t>
    </dgm:pt>
  </dgm:ptLst>
  <dgm:cxnLst>
    <dgm:cxn modelId="{DCA6F04A-CC15-4ACE-9BE4-E40B0BEDB367}" type="presOf" srcId="{400B688A-0C44-439D-B444-CA75A06806AA}" destId="{5AD85D34-5B58-4E79-9D53-94A8BDBD1A05}" srcOrd="0" destOrd="0" presId="urn:microsoft.com/office/officeart/2005/8/layout/hProcess9"/>
    <dgm:cxn modelId="{A57AA85A-BF09-4290-BCE0-7BB4BC55EEF7}" srcId="{87EE39C1-729F-4FC6-85C4-267A6C099B04}" destId="{0DCB82C9-1C49-4235-9878-E3A3BFDC8B49}" srcOrd="0" destOrd="0" parTransId="{20CDA0FF-D17C-42C0-A003-E0EEBF61455F}" sibTransId="{60C7B27A-F89A-4AEA-BE71-FA38E1CA761A}"/>
    <dgm:cxn modelId="{66D2AB9B-F1BD-4F71-A4D3-A0B4993F51ED}" type="presOf" srcId="{0DCB82C9-1C49-4235-9878-E3A3BFDC8B49}" destId="{322190D6-8038-4BE2-87BE-B81C00FF38F4}" srcOrd="0" destOrd="0" presId="urn:microsoft.com/office/officeart/2005/8/layout/hProcess9"/>
    <dgm:cxn modelId="{3A591647-CFC9-4A5F-ABE0-AD91F98DA00B}" type="presOf" srcId="{75C36899-B03F-4BB3-BEC0-710ABBC35201}" destId="{61B527BF-4121-4C1C-A57C-118832FA7808}" srcOrd="0" destOrd="0" presId="urn:microsoft.com/office/officeart/2005/8/layout/hProcess9"/>
    <dgm:cxn modelId="{926C0DD1-70CB-4E1B-A672-7A7F516EE2F1}" srcId="{87EE39C1-729F-4FC6-85C4-267A6C099B04}" destId="{400B688A-0C44-439D-B444-CA75A06806AA}" srcOrd="1" destOrd="0" parTransId="{D2A2FAF1-64BA-4CE3-A623-583AEC5E3F11}" sibTransId="{4F1BC710-F4A5-402A-BA66-F753EF4C623C}"/>
    <dgm:cxn modelId="{2E012671-AF8F-412E-AE0F-2D0C1BF30CCC}" type="presOf" srcId="{87EE39C1-729F-4FC6-85C4-267A6C099B04}" destId="{A70AA5C2-8844-48C1-BF27-CB13D34B9510}" srcOrd="0" destOrd="0" presId="urn:microsoft.com/office/officeart/2005/8/layout/hProcess9"/>
    <dgm:cxn modelId="{71DCDB78-1607-4122-AFA7-E08BE984F195}" srcId="{87EE39C1-729F-4FC6-85C4-267A6C099B04}" destId="{75C36899-B03F-4BB3-BEC0-710ABBC35201}" srcOrd="2" destOrd="0" parTransId="{DDC4A6DB-5DA5-44D0-9515-E6F59CC6DF75}" sibTransId="{C71427BD-B534-4DEB-BA01-67DCA4EBA1CD}"/>
    <dgm:cxn modelId="{C793B5EA-42CC-4F83-BFF6-B1B1F806B6F9}" type="presParOf" srcId="{A70AA5C2-8844-48C1-BF27-CB13D34B9510}" destId="{56AE8DEF-AFE7-44A2-B088-02CD7552580B}" srcOrd="0" destOrd="0" presId="urn:microsoft.com/office/officeart/2005/8/layout/hProcess9"/>
    <dgm:cxn modelId="{20911FBB-3153-47CB-94A2-1CAE7FB3132B}" type="presParOf" srcId="{A70AA5C2-8844-48C1-BF27-CB13D34B9510}" destId="{ED378B94-3C4C-4DF0-9C84-AB8350ADF60A}" srcOrd="1" destOrd="0" presId="urn:microsoft.com/office/officeart/2005/8/layout/hProcess9"/>
    <dgm:cxn modelId="{06732AA2-B2B4-48D1-888A-89C86818C0B3}" type="presParOf" srcId="{ED378B94-3C4C-4DF0-9C84-AB8350ADF60A}" destId="{322190D6-8038-4BE2-87BE-B81C00FF38F4}" srcOrd="0" destOrd="0" presId="urn:microsoft.com/office/officeart/2005/8/layout/hProcess9"/>
    <dgm:cxn modelId="{A9180A37-23FE-4091-8C3F-65A008585D47}" type="presParOf" srcId="{ED378B94-3C4C-4DF0-9C84-AB8350ADF60A}" destId="{22B8E8BC-066B-4296-89C0-AE1C43FC954D}" srcOrd="1" destOrd="0" presId="urn:microsoft.com/office/officeart/2005/8/layout/hProcess9"/>
    <dgm:cxn modelId="{3A707D21-6E16-4AF5-AADE-A91D023785FF}" type="presParOf" srcId="{ED378B94-3C4C-4DF0-9C84-AB8350ADF60A}" destId="{5AD85D34-5B58-4E79-9D53-94A8BDBD1A05}" srcOrd="2" destOrd="0" presId="urn:microsoft.com/office/officeart/2005/8/layout/hProcess9"/>
    <dgm:cxn modelId="{6C905546-EA83-4C37-A6CF-00683D0AC802}" type="presParOf" srcId="{ED378B94-3C4C-4DF0-9C84-AB8350ADF60A}" destId="{08680021-A854-4CBC-9B5F-0432E3070EEB}" srcOrd="3" destOrd="0" presId="urn:microsoft.com/office/officeart/2005/8/layout/hProcess9"/>
    <dgm:cxn modelId="{57CB6613-800A-4D3A-9155-8206A39836C0}" type="presParOf" srcId="{ED378B94-3C4C-4DF0-9C84-AB8350ADF60A}" destId="{61B527BF-4121-4C1C-A57C-118832FA780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F57B44B-D4A5-4B5E-B2B3-648582B0131A}" type="doc">
      <dgm:prSet loTypeId="urn:microsoft.com/office/officeart/2005/8/layout/chevron2" loCatId="process" qsTypeId="urn:microsoft.com/office/officeart/2005/8/quickstyle/3d6" qsCatId="3D" csTypeId="urn:microsoft.com/office/officeart/2005/8/colors/accent0_2" csCatId="mainScheme" phldr="1"/>
      <dgm:spPr/>
      <dgm:t>
        <a:bodyPr/>
        <a:lstStyle/>
        <a:p>
          <a:endParaRPr lang="zh-CN" altLang="en-US"/>
        </a:p>
      </dgm:t>
    </dgm:pt>
    <dgm:pt modelId="{3FE47B52-C51D-43AE-99A2-7E5CC8A6AA4E}">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粗铣</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E737DCC7-FC98-46FE-A7C1-3D7141CF10DD}" type="parTrans" cxnId="{E1831BBA-20F8-41D8-BDFD-1A3E96BED784}">
      <dgm:prSet/>
      <dgm:spPr/>
      <dgm:t>
        <a:bodyPr/>
        <a:lstStyle/>
        <a:p>
          <a:endParaRPr lang="zh-CN" altLang="en-US" sz="2800"/>
        </a:p>
      </dgm:t>
    </dgm:pt>
    <dgm:pt modelId="{02FE9B3C-53E4-43B6-9DB8-4C3B8E856A18}" type="sibTrans" cxnId="{E1831BBA-20F8-41D8-BDFD-1A3E96BED784}">
      <dgm:prSet/>
      <dgm:spPr/>
      <dgm:t>
        <a:bodyPr/>
        <a:lstStyle/>
        <a:p>
          <a:endParaRPr lang="zh-CN" altLang="en-US" sz="2800"/>
        </a:p>
      </dgm:t>
    </dgm:pt>
    <dgm:pt modelId="{96A17834-0DF0-4794-8468-E6450D0FA25F}">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端面</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2E193537-3708-4CCF-94A0-350F92A187C7}" type="parTrans" cxnId="{976483AC-5C0B-4DE3-B31E-2646B24D5F8A}">
      <dgm:prSet/>
      <dgm:spPr/>
      <dgm:t>
        <a:bodyPr/>
        <a:lstStyle/>
        <a:p>
          <a:endParaRPr lang="zh-CN" altLang="en-US" sz="2800"/>
        </a:p>
      </dgm:t>
    </dgm:pt>
    <dgm:pt modelId="{12B395A8-901B-45DB-B383-AF1FC8871C54}" type="sibTrans" cxnId="{976483AC-5C0B-4DE3-B31E-2646B24D5F8A}">
      <dgm:prSet/>
      <dgm:spPr/>
      <dgm:t>
        <a:bodyPr/>
        <a:lstStyle/>
        <a:p>
          <a:endParaRPr lang="zh-CN" altLang="en-US" sz="2800"/>
        </a:p>
      </dgm:t>
    </dgm:pt>
    <dgm:pt modelId="{08AA4133-BC1E-409E-B3AE-F8B52240E066}">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型腔</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40F6A713-AC43-4B60-BCEC-351E10EE1985}" type="parTrans" cxnId="{6D71C8D4-CA5D-4B10-8350-2447F65B66DF}">
      <dgm:prSet/>
      <dgm:spPr/>
      <dgm:t>
        <a:bodyPr/>
        <a:lstStyle/>
        <a:p>
          <a:endParaRPr lang="zh-CN" altLang="en-US" sz="2800"/>
        </a:p>
      </dgm:t>
    </dgm:pt>
    <dgm:pt modelId="{0B3B9875-A2E6-4264-BA5B-F21B4A3A4BFD}" type="sibTrans" cxnId="{6D71C8D4-CA5D-4B10-8350-2447F65B66DF}">
      <dgm:prSet/>
      <dgm:spPr/>
      <dgm:t>
        <a:bodyPr/>
        <a:lstStyle/>
        <a:p>
          <a:endParaRPr lang="zh-CN" altLang="en-US" sz="2800"/>
        </a:p>
      </dgm:t>
    </dgm:pt>
    <dgm:pt modelId="{19B1F1A6-5BD8-424F-8E2E-09F3805B1170}">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倒角</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58055FAB-BD2B-496B-9CE1-2BA421FFEDCA}" type="parTrans" cxnId="{22723492-D994-47A2-9162-232C5D83DD33}">
      <dgm:prSet/>
      <dgm:spPr/>
      <dgm:t>
        <a:bodyPr/>
        <a:lstStyle/>
        <a:p>
          <a:endParaRPr lang="zh-CN" altLang="en-US" sz="2800"/>
        </a:p>
      </dgm:t>
    </dgm:pt>
    <dgm:pt modelId="{630CF536-4854-4A72-B7E5-574AC266E4EC}" type="sibTrans" cxnId="{22723492-D994-47A2-9162-232C5D83DD33}">
      <dgm:prSet/>
      <dgm:spPr/>
      <dgm:t>
        <a:bodyPr/>
        <a:lstStyle/>
        <a:p>
          <a:endParaRPr lang="zh-CN" altLang="en-US" sz="2800"/>
        </a:p>
      </dgm:t>
    </dgm:pt>
    <dgm:pt modelId="{3D1661A4-F99B-4898-A4E3-FD002A1E61C6}">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倒角</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3D56758D-D364-41E4-8898-A8BA75FC15EA}" type="parTrans" cxnId="{498E2E63-1B95-41BA-9612-B40EC2913238}">
      <dgm:prSet/>
      <dgm:spPr/>
      <dgm:t>
        <a:bodyPr/>
        <a:lstStyle/>
        <a:p>
          <a:endParaRPr lang="zh-CN" altLang="en-US" sz="2800"/>
        </a:p>
      </dgm:t>
    </dgm:pt>
    <dgm:pt modelId="{095D7E05-C52B-4B8B-A77C-CDA6B239AD39}" type="sibTrans" cxnId="{498E2E63-1B95-41BA-9612-B40EC2913238}">
      <dgm:prSet/>
      <dgm:spPr/>
      <dgm:t>
        <a:bodyPr/>
        <a:lstStyle/>
        <a:p>
          <a:endParaRPr lang="zh-CN" altLang="en-US" sz="2800"/>
        </a:p>
      </dgm:t>
    </dgm:pt>
    <dgm:pt modelId="{E43DC4FE-4B60-4A1F-A49C-70CECE467339}">
      <dgm:prSet phldrT="[文本]" custT="1"/>
      <dgm:spPr/>
      <dgm:t>
        <a:bodyPr/>
        <a:lstStyle/>
        <a:p>
          <a:r>
            <a:rPr lang="zh-CN" altLang="en-US" sz="2400" b="1" smtClean="0">
              <a:solidFill>
                <a:srgbClr val="FF0000"/>
              </a:solidFill>
              <a:latin typeface="黑体" panose="02010609060101010101" pitchFamily="49" charset="-122"/>
              <a:ea typeface="黑体" panose="02010609060101010101" pitchFamily="49" charset="-122"/>
            </a:rPr>
            <a:t>中心孔</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6ADEB5CB-ACCC-452D-9668-6C8C885ACA0A}" type="parTrans" cxnId="{A0697437-4099-4F8B-B969-9466652F472F}">
      <dgm:prSet/>
      <dgm:spPr/>
      <dgm:t>
        <a:bodyPr/>
        <a:lstStyle/>
        <a:p>
          <a:endParaRPr lang="zh-CN" altLang="en-US" sz="2800"/>
        </a:p>
      </dgm:t>
    </dgm:pt>
    <dgm:pt modelId="{B97513A5-4541-4111-ADED-DE3A41B45F65}" type="sibTrans" cxnId="{A0697437-4099-4F8B-B969-9466652F472F}">
      <dgm:prSet/>
      <dgm:spPr/>
      <dgm:t>
        <a:bodyPr/>
        <a:lstStyle/>
        <a:p>
          <a:endParaRPr lang="zh-CN" altLang="en-US" sz="2800"/>
        </a:p>
      </dgm:t>
    </dgm:pt>
    <dgm:pt modelId="{6C2A2AB2-F5D4-4E01-91A5-2A73F05CD9C3}">
      <dgm:prSet phldrT="[文本]" custT="1"/>
      <dgm:spPr/>
      <dgm:t>
        <a:bodyPr/>
        <a:lstStyle/>
        <a:p>
          <a:r>
            <a:rPr lang="zh-CN" altLang="en-US" sz="2400" b="1" smtClean="0">
              <a:solidFill>
                <a:srgbClr val="FF0000"/>
              </a:solidFill>
              <a:latin typeface="黑体" panose="02010609060101010101" pitchFamily="49" charset="-122"/>
              <a:ea typeface="黑体" panose="02010609060101010101" pitchFamily="49" charset="-122"/>
            </a:rPr>
            <a:t>孔</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CF355F0B-E074-4D33-A843-EA3DB51E6043}" type="parTrans" cxnId="{BD787A81-25AA-45A9-A6FE-18F394E0BFBB}">
      <dgm:prSet/>
      <dgm:spPr/>
      <dgm:t>
        <a:bodyPr/>
        <a:lstStyle/>
        <a:p>
          <a:endParaRPr lang="zh-CN" altLang="en-US" sz="2800"/>
        </a:p>
      </dgm:t>
    </dgm:pt>
    <dgm:pt modelId="{4D842D21-2A12-43AF-849F-DB4E7AD6EE24}" type="sibTrans" cxnId="{BD787A81-25AA-45A9-A6FE-18F394E0BFBB}">
      <dgm:prSet/>
      <dgm:spPr/>
      <dgm:t>
        <a:bodyPr/>
        <a:lstStyle/>
        <a:p>
          <a:endParaRPr lang="zh-CN" altLang="en-US" sz="2800"/>
        </a:p>
      </dgm:t>
    </dgm:pt>
    <dgm:pt modelId="{5D96A267-FAD4-4C25-B4F6-615947834182}">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钻孔</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A138E175-AD97-4A33-8D76-B29CE2F8C07E}" type="parTrans" cxnId="{DFF9E1E8-49A3-4017-82BF-75ADA9557A91}">
      <dgm:prSet/>
      <dgm:spPr/>
      <dgm:t>
        <a:bodyPr/>
        <a:lstStyle/>
        <a:p>
          <a:endParaRPr lang="zh-CN" altLang="en-US" sz="2800"/>
        </a:p>
      </dgm:t>
    </dgm:pt>
    <dgm:pt modelId="{C46105FC-8FD0-4341-A05F-953B55F6E39D}" type="sibTrans" cxnId="{DFF9E1E8-49A3-4017-82BF-75ADA9557A91}">
      <dgm:prSet/>
      <dgm:spPr/>
      <dgm:t>
        <a:bodyPr/>
        <a:lstStyle/>
        <a:p>
          <a:endParaRPr lang="zh-CN" altLang="en-US" sz="2800"/>
        </a:p>
      </dgm:t>
    </dgm:pt>
    <dgm:pt modelId="{1EBC331A-B2A9-4F2A-82B5-287D2E1266BC}">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攻丝、铣螺纹</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941EF5DE-212E-4A2A-B960-0443B466922F}" type="parTrans" cxnId="{C3B61D07-800B-47A5-A956-0C61D921BBE0}">
      <dgm:prSet/>
      <dgm:spPr/>
      <dgm:t>
        <a:bodyPr/>
        <a:lstStyle/>
        <a:p>
          <a:endParaRPr lang="zh-CN" altLang="en-US" sz="2800"/>
        </a:p>
      </dgm:t>
    </dgm:pt>
    <dgm:pt modelId="{E043798D-391B-454A-817E-F139A8D1FCF0}" type="sibTrans" cxnId="{C3B61D07-800B-47A5-A956-0C61D921BBE0}">
      <dgm:prSet/>
      <dgm:spPr/>
      <dgm:t>
        <a:bodyPr/>
        <a:lstStyle/>
        <a:p>
          <a:endParaRPr lang="zh-CN" altLang="en-US" sz="2800"/>
        </a:p>
      </dgm:t>
    </dgm:pt>
    <dgm:pt modelId="{E60AF82E-347A-4DC2-85A5-C9BAE4FE7AF8}">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精铣</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497BD8AB-5090-4BFC-B006-9B1AFE29749D}" type="parTrans" cxnId="{94FAFBE4-AFEC-445A-BC45-E2B1CF200842}">
      <dgm:prSet/>
      <dgm:spPr/>
      <dgm:t>
        <a:bodyPr/>
        <a:lstStyle/>
        <a:p>
          <a:endParaRPr lang="zh-CN" altLang="en-US" sz="2800"/>
        </a:p>
      </dgm:t>
    </dgm:pt>
    <dgm:pt modelId="{94FAC79A-F17A-4A20-876D-6A3EA5FBCE2F}" type="sibTrans" cxnId="{94FAFBE4-AFEC-445A-BC45-E2B1CF200842}">
      <dgm:prSet/>
      <dgm:spPr/>
      <dgm:t>
        <a:bodyPr/>
        <a:lstStyle/>
        <a:p>
          <a:endParaRPr lang="zh-CN" altLang="en-US" sz="2800"/>
        </a:p>
      </dgm:t>
    </dgm:pt>
    <dgm:pt modelId="{3684CB17-60B0-4850-BC34-8B3F89FD50C1}">
      <dgm:prSet phldrT="[文本]" custT="1"/>
      <dgm:spPr/>
      <dgm:t>
        <a:bodyPr/>
        <a:lstStyle/>
        <a:p>
          <a:r>
            <a:rPr lang="zh-CN" altLang="en-US" sz="2400" b="1" smtClean="0">
              <a:solidFill>
                <a:srgbClr val="FF0000"/>
              </a:solidFill>
              <a:latin typeface="黑体" panose="02010609060101010101" pitchFamily="49" charset="-122"/>
              <a:ea typeface="黑体" panose="02010609060101010101" pitchFamily="49" charset="-122"/>
            </a:rPr>
            <a:t>孔</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474907B9-AFAC-4623-9FF0-F0C3A0B181F7}" type="parTrans" cxnId="{1E674F53-1B37-4B27-9AC3-44AC1560645D}">
      <dgm:prSet/>
      <dgm:spPr/>
      <dgm:t>
        <a:bodyPr/>
        <a:lstStyle/>
        <a:p>
          <a:endParaRPr lang="zh-CN" altLang="en-US" sz="2800"/>
        </a:p>
      </dgm:t>
    </dgm:pt>
    <dgm:pt modelId="{EF1584DA-0901-40D3-8EC4-6FA8ABB5C038}" type="sibTrans" cxnId="{1E674F53-1B37-4B27-9AC3-44AC1560645D}">
      <dgm:prSet/>
      <dgm:spPr/>
      <dgm:t>
        <a:bodyPr/>
        <a:lstStyle/>
        <a:p>
          <a:endParaRPr lang="zh-CN" altLang="en-US" sz="2800"/>
        </a:p>
      </dgm:t>
    </dgm:pt>
    <dgm:pt modelId="{5A108CB6-EE52-4A78-90E8-6C00A259ED52}">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轮廓</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F8684BEB-7999-48E1-A975-232C6E3064A0}" type="parTrans" cxnId="{11BC1542-0472-4C28-AE86-B1DD6D455628}">
      <dgm:prSet/>
      <dgm:spPr/>
      <dgm:t>
        <a:bodyPr/>
        <a:lstStyle/>
        <a:p>
          <a:endParaRPr lang="zh-CN" altLang="en-US" sz="2800"/>
        </a:p>
      </dgm:t>
    </dgm:pt>
    <dgm:pt modelId="{BE87A71C-0355-4E14-9C3A-5294CCA1D841}" type="sibTrans" cxnId="{11BC1542-0472-4C28-AE86-B1DD6D455628}">
      <dgm:prSet/>
      <dgm:spPr/>
      <dgm:t>
        <a:bodyPr/>
        <a:lstStyle/>
        <a:p>
          <a:endParaRPr lang="zh-CN" altLang="en-US" sz="2800"/>
        </a:p>
      </dgm:t>
    </dgm:pt>
    <dgm:pt modelId="{CFAEBD84-A890-43DD-A6D2-4A1484670DD0}">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腔底</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0EB7F4E3-E2CD-4F52-AC42-C7F39BF7031F}" type="parTrans" cxnId="{ACA17E27-4071-4282-85C3-FB972BFB6D1E}">
      <dgm:prSet/>
      <dgm:spPr/>
      <dgm:t>
        <a:bodyPr/>
        <a:lstStyle/>
        <a:p>
          <a:endParaRPr lang="zh-CN" altLang="en-US" sz="2800"/>
        </a:p>
      </dgm:t>
    </dgm:pt>
    <dgm:pt modelId="{A768E3D5-6F51-4C1F-A98F-68C430AEB8E6}" type="sibTrans" cxnId="{ACA17E27-4071-4282-85C3-FB972BFB6D1E}">
      <dgm:prSet/>
      <dgm:spPr/>
      <dgm:t>
        <a:bodyPr/>
        <a:lstStyle/>
        <a:p>
          <a:endParaRPr lang="zh-CN" altLang="en-US" sz="2800"/>
        </a:p>
      </dgm:t>
    </dgm:pt>
    <dgm:pt modelId="{DDB86D7A-A89A-4152-ACD9-0A0D804811D9}">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铰孔</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D4C165B5-4565-4E43-898F-4092DD962A28}" type="parTrans" cxnId="{EB725891-544F-476B-B8AE-E93E53312891}">
      <dgm:prSet/>
      <dgm:spPr/>
      <dgm:t>
        <a:bodyPr/>
        <a:lstStyle/>
        <a:p>
          <a:endParaRPr lang="zh-CN" altLang="en-US" sz="2800"/>
        </a:p>
      </dgm:t>
    </dgm:pt>
    <dgm:pt modelId="{20359049-A82B-4A22-9E83-C5F94FEABE5E}" type="sibTrans" cxnId="{EB725891-544F-476B-B8AE-E93E53312891}">
      <dgm:prSet/>
      <dgm:spPr/>
      <dgm:t>
        <a:bodyPr/>
        <a:lstStyle/>
        <a:p>
          <a:endParaRPr lang="zh-CN" altLang="en-US" sz="2800"/>
        </a:p>
      </dgm:t>
    </dgm:pt>
    <dgm:pt modelId="{07E9FAB0-9207-4C6F-A275-3796DA59BEF3}">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镗孔</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66C92961-F569-4946-B3C4-51A7B617BB7A}" type="parTrans" cxnId="{D879111F-1C58-4434-BED1-97A6017339A6}">
      <dgm:prSet/>
      <dgm:spPr/>
      <dgm:t>
        <a:bodyPr/>
        <a:lstStyle/>
        <a:p>
          <a:endParaRPr lang="zh-CN" altLang="en-US" sz="2800"/>
        </a:p>
      </dgm:t>
    </dgm:pt>
    <dgm:pt modelId="{5DFA9D45-AAD2-46F8-BAAC-F526B96F7E20}" type="sibTrans" cxnId="{D879111F-1C58-4434-BED1-97A6017339A6}">
      <dgm:prSet/>
      <dgm:spPr/>
      <dgm:t>
        <a:bodyPr/>
        <a:lstStyle/>
        <a:p>
          <a:endParaRPr lang="zh-CN" altLang="en-US" sz="2800"/>
        </a:p>
      </dgm:t>
    </dgm:pt>
    <dgm:pt modelId="{50EB7B3C-834B-44BF-895E-8AF0EFADB851}">
      <dgm:prSet phldrT="[文本]" custT="1"/>
      <dgm:spPr/>
      <dgm:t>
        <a:bodyPr/>
        <a:lstStyle/>
        <a:p>
          <a:r>
            <a:rPr lang="zh-CN" altLang="en-US" sz="2400" b="1" dirty="0" smtClean="0">
              <a:solidFill>
                <a:srgbClr val="FF0000"/>
              </a:solidFill>
              <a:latin typeface="黑体" panose="02010609060101010101" pitchFamily="49" charset="-122"/>
              <a:ea typeface="黑体" panose="02010609060101010101" pitchFamily="49" charset="-122"/>
            </a:rPr>
            <a:t>精铣</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BCC88C7E-BE9C-492A-91FF-A7E6D736801B}" type="parTrans" cxnId="{68E4FAC7-63C7-4B58-8F54-AD61D725FD01}">
      <dgm:prSet/>
      <dgm:spPr/>
      <dgm:t>
        <a:bodyPr/>
        <a:lstStyle/>
        <a:p>
          <a:endParaRPr lang="zh-CN" altLang="en-US"/>
        </a:p>
      </dgm:t>
    </dgm:pt>
    <dgm:pt modelId="{8032209F-63F5-4D83-AE46-1C76FE6F0054}" type="sibTrans" cxnId="{68E4FAC7-63C7-4B58-8F54-AD61D725FD01}">
      <dgm:prSet/>
      <dgm:spPr/>
      <dgm:t>
        <a:bodyPr/>
        <a:lstStyle/>
        <a:p>
          <a:endParaRPr lang="zh-CN" altLang="en-US"/>
        </a:p>
      </dgm:t>
    </dgm:pt>
    <dgm:pt modelId="{CE6E951D-D6CA-447D-83E3-E0893E510135}">
      <dgm:prSet phldrT="[文本]" custT="1"/>
      <dgm:spPr/>
      <dgm:t>
        <a:bodyPr/>
        <a:lstStyle/>
        <a:p>
          <a:r>
            <a:rPr lang="zh-CN" altLang="en-US" sz="2400" b="1" smtClean="0">
              <a:solidFill>
                <a:srgbClr val="FF0000"/>
              </a:solidFill>
              <a:latin typeface="黑体" panose="02010609060101010101" pitchFamily="49" charset="-122"/>
              <a:ea typeface="黑体" panose="02010609060101010101" pitchFamily="49" charset="-122"/>
            </a:rPr>
            <a:t>端面、腔底</a:t>
          </a:r>
          <a:endParaRPr lang="zh-CN" altLang="en-US" sz="2400" b="1" dirty="0">
            <a:solidFill>
              <a:srgbClr val="FF0000"/>
            </a:solidFill>
            <a:latin typeface="黑体" panose="02010609060101010101" pitchFamily="49" charset="-122"/>
            <a:ea typeface="黑体" panose="02010609060101010101" pitchFamily="49" charset="-122"/>
          </a:endParaRPr>
        </a:p>
      </dgm:t>
    </dgm:pt>
    <dgm:pt modelId="{BEC2D11B-8E44-4C04-B8D9-28CE3B98A42B}" type="parTrans" cxnId="{72C6C494-C597-4F99-8CAD-FC91F8919DC1}">
      <dgm:prSet/>
      <dgm:spPr/>
      <dgm:t>
        <a:bodyPr/>
        <a:lstStyle/>
        <a:p>
          <a:endParaRPr lang="zh-CN" altLang="en-US"/>
        </a:p>
      </dgm:t>
    </dgm:pt>
    <dgm:pt modelId="{9581B774-7859-4E37-9834-1C4EE92C3E25}" type="sibTrans" cxnId="{72C6C494-C597-4F99-8CAD-FC91F8919DC1}">
      <dgm:prSet/>
      <dgm:spPr/>
      <dgm:t>
        <a:bodyPr/>
        <a:lstStyle/>
        <a:p>
          <a:endParaRPr lang="zh-CN" altLang="en-US"/>
        </a:p>
      </dgm:t>
    </dgm:pt>
    <dgm:pt modelId="{8CDB691A-D178-440B-A22A-4A491B1CDDF7}" type="pres">
      <dgm:prSet presAssocID="{BF57B44B-D4A5-4B5E-B2B3-648582B0131A}" presName="linearFlow" presStyleCnt="0">
        <dgm:presLayoutVars>
          <dgm:dir/>
          <dgm:animLvl val="lvl"/>
          <dgm:resizeHandles val="exact"/>
        </dgm:presLayoutVars>
      </dgm:prSet>
      <dgm:spPr/>
      <dgm:t>
        <a:bodyPr/>
        <a:lstStyle/>
        <a:p>
          <a:endParaRPr lang="zh-CN" altLang="en-US"/>
        </a:p>
      </dgm:t>
    </dgm:pt>
    <dgm:pt modelId="{9536FEEB-2D23-41D2-9545-B3ED1ECBEB21}" type="pres">
      <dgm:prSet presAssocID="{3FE47B52-C51D-43AE-99A2-7E5CC8A6AA4E}" presName="composite" presStyleCnt="0"/>
      <dgm:spPr/>
    </dgm:pt>
    <dgm:pt modelId="{D487F3C8-34B5-4EE2-86BE-E069791A93B2}" type="pres">
      <dgm:prSet presAssocID="{3FE47B52-C51D-43AE-99A2-7E5CC8A6AA4E}" presName="parentText" presStyleLbl="alignNode1" presStyleIdx="0" presStyleCnt="6">
        <dgm:presLayoutVars>
          <dgm:chMax val="1"/>
          <dgm:bulletEnabled val="1"/>
        </dgm:presLayoutVars>
      </dgm:prSet>
      <dgm:spPr/>
      <dgm:t>
        <a:bodyPr/>
        <a:lstStyle/>
        <a:p>
          <a:endParaRPr lang="zh-CN" altLang="en-US"/>
        </a:p>
      </dgm:t>
    </dgm:pt>
    <dgm:pt modelId="{57BA41A5-992A-4F6E-A0D5-6751DC9534B5}" type="pres">
      <dgm:prSet presAssocID="{3FE47B52-C51D-43AE-99A2-7E5CC8A6AA4E}" presName="descendantText" presStyleLbl="alignAcc1" presStyleIdx="0" presStyleCnt="6">
        <dgm:presLayoutVars>
          <dgm:bulletEnabled val="1"/>
        </dgm:presLayoutVars>
      </dgm:prSet>
      <dgm:spPr/>
      <dgm:t>
        <a:bodyPr/>
        <a:lstStyle/>
        <a:p>
          <a:endParaRPr lang="zh-CN" altLang="en-US"/>
        </a:p>
      </dgm:t>
    </dgm:pt>
    <dgm:pt modelId="{02D7CF7B-40A3-4525-B595-FFE491CBE1CA}" type="pres">
      <dgm:prSet presAssocID="{02FE9B3C-53E4-43B6-9DB8-4C3B8E856A18}" presName="sp" presStyleCnt="0"/>
      <dgm:spPr/>
    </dgm:pt>
    <dgm:pt modelId="{33C36FF9-8497-488E-B1F2-E11DA2783E02}" type="pres">
      <dgm:prSet presAssocID="{19B1F1A6-5BD8-424F-8E2E-09F3805B1170}" presName="composite" presStyleCnt="0"/>
      <dgm:spPr/>
    </dgm:pt>
    <dgm:pt modelId="{EB6A5DAC-AE35-4490-9EE2-BDDC5F8F5DD7}" type="pres">
      <dgm:prSet presAssocID="{19B1F1A6-5BD8-424F-8E2E-09F3805B1170}" presName="parentText" presStyleLbl="alignNode1" presStyleIdx="1" presStyleCnt="6">
        <dgm:presLayoutVars>
          <dgm:chMax val="1"/>
          <dgm:bulletEnabled val="1"/>
        </dgm:presLayoutVars>
      </dgm:prSet>
      <dgm:spPr/>
      <dgm:t>
        <a:bodyPr/>
        <a:lstStyle/>
        <a:p>
          <a:endParaRPr lang="zh-CN" altLang="en-US"/>
        </a:p>
      </dgm:t>
    </dgm:pt>
    <dgm:pt modelId="{4C7275F8-0715-415A-9521-4FB652568BB9}" type="pres">
      <dgm:prSet presAssocID="{19B1F1A6-5BD8-424F-8E2E-09F3805B1170}" presName="descendantText" presStyleLbl="alignAcc1" presStyleIdx="1" presStyleCnt="6">
        <dgm:presLayoutVars>
          <dgm:bulletEnabled val="1"/>
        </dgm:presLayoutVars>
      </dgm:prSet>
      <dgm:spPr/>
      <dgm:t>
        <a:bodyPr/>
        <a:lstStyle/>
        <a:p>
          <a:endParaRPr lang="zh-CN" altLang="en-US"/>
        </a:p>
      </dgm:t>
    </dgm:pt>
    <dgm:pt modelId="{2252E5D3-264F-4226-B13A-E06B00534980}" type="pres">
      <dgm:prSet presAssocID="{630CF536-4854-4A72-B7E5-574AC266E4EC}" presName="sp" presStyleCnt="0"/>
      <dgm:spPr/>
    </dgm:pt>
    <dgm:pt modelId="{BBA49712-7C3D-45CD-A9E4-A568E0137050}" type="pres">
      <dgm:prSet presAssocID="{50EB7B3C-834B-44BF-895E-8AF0EFADB851}" presName="composite" presStyleCnt="0"/>
      <dgm:spPr/>
    </dgm:pt>
    <dgm:pt modelId="{DBBF2EF0-0D71-4BDD-96EC-D0CE37B9F75D}" type="pres">
      <dgm:prSet presAssocID="{50EB7B3C-834B-44BF-895E-8AF0EFADB851}" presName="parentText" presStyleLbl="alignNode1" presStyleIdx="2" presStyleCnt="6">
        <dgm:presLayoutVars>
          <dgm:chMax val="1"/>
          <dgm:bulletEnabled val="1"/>
        </dgm:presLayoutVars>
      </dgm:prSet>
      <dgm:spPr/>
      <dgm:t>
        <a:bodyPr/>
        <a:lstStyle/>
        <a:p>
          <a:endParaRPr lang="zh-CN" altLang="en-US"/>
        </a:p>
      </dgm:t>
    </dgm:pt>
    <dgm:pt modelId="{50BE1130-1C37-41F9-997A-0D6505A8744A}" type="pres">
      <dgm:prSet presAssocID="{50EB7B3C-834B-44BF-895E-8AF0EFADB851}" presName="descendantText" presStyleLbl="alignAcc1" presStyleIdx="2" presStyleCnt="6">
        <dgm:presLayoutVars>
          <dgm:bulletEnabled val="1"/>
        </dgm:presLayoutVars>
      </dgm:prSet>
      <dgm:spPr/>
      <dgm:t>
        <a:bodyPr/>
        <a:lstStyle/>
        <a:p>
          <a:endParaRPr lang="zh-CN" altLang="en-US"/>
        </a:p>
      </dgm:t>
    </dgm:pt>
    <dgm:pt modelId="{638E2449-93B8-49B1-B521-8A00F3CDDEED}" type="pres">
      <dgm:prSet presAssocID="{8032209F-63F5-4D83-AE46-1C76FE6F0054}" presName="sp" presStyleCnt="0"/>
      <dgm:spPr/>
    </dgm:pt>
    <dgm:pt modelId="{1ED45871-F4AA-40D7-AE36-50CA82C8367D}" type="pres">
      <dgm:prSet presAssocID="{6C2A2AB2-F5D4-4E01-91A5-2A73F05CD9C3}" presName="composite" presStyleCnt="0"/>
      <dgm:spPr/>
    </dgm:pt>
    <dgm:pt modelId="{83361FD8-7FD4-42EF-90C3-806DAE9FF0E4}" type="pres">
      <dgm:prSet presAssocID="{6C2A2AB2-F5D4-4E01-91A5-2A73F05CD9C3}" presName="parentText" presStyleLbl="alignNode1" presStyleIdx="3" presStyleCnt="6">
        <dgm:presLayoutVars>
          <dgm:chMax val="1"/>
          <dgm:bulletEnabled val="1"/>
        </dgm:presLayoutVars>
      </dgm:prSet>
      <dgm:spPr/>
      <dgm:t>
        <a:bodyPr/>
        <a:lstStyle/>
        <a:p>
          <a:endParaRPr lang="zh-CN" altLang="en-US"/>
        </a:p>
      </dgm:t>
    </dgm:pt>
    <dgm:pt modelId="{92824061-5F83-47C8-8D21-3B44EE784796}" type="pres">
      <dgm:prSet presAssocID="{6C2A2AB2-F5D4-4E01-91A5-2A73F05CD9C3}" presName="descendantText" presStyleLbl="alignAcc1" presStyleIdx="3" presStyleCnt="6">
        <dgm:presLayoutVars>
          <dgm:bulletEnabled val="1"/>
        </dgm:presLayoutVars>
      </dgm:prSet>
      <dgm:spPr/>
      <dgm:t>
        <a:bodyPr/>
        <a:lstStyle/>
        <a:p>
          <a:endParaRPr lang="zh-CN" altLang="en-US"/>
        </a:p>
      </dgm:t>
    </dgm:pt>
    <dgm:pt modelId="{166471AA-56D5-409C-86A7-781FE65D1C53}" type="pres">
      <dgm:prSet presAssocID="{4D842D21-2A12-43AF-849F-DB4E7AD6EE24}" presName="sp" presStyleCnt="0"/>
      <dgm:spPr/>
    </dgm:pt>
    <dgm:pt modelId="{9C2BD7F4-C403-49F8-999A-F8181A0F93A3}" type="pres">
      <dgm:prSet presAssocID="{E60AF82E-347A-4DC2-85A5-C9BAE4FE7AF8}" presName="composite" presStyleCnt="0"/>
      <dgm:spPr/>
    </dgm:pt>
    <dgm:pt modelId="{0F6756CB-C6DA-4273-8C2F-BA8B85649229}" type="pres">
      <dgm:prSet presAssocID="{E60AF82E-347A-4DC2-85A5-C9BAE4FE7AF8}" presName="parentText" presStyleLbl="alignNode1" presStyleIdx="4" presStyleCnt="6">
        <dgm:presLayoutVars>
          <dgm:chMax val="1"/>
          <dgm:bulletEnabled val="1"/>
        </dgm:presLayoutVars>
      </dgm:prSet>
      <dgm:spPr/>
      <dgm:t>
        <a:bodyPr/>
        <a:lstStyle/>
        <a:p>
          <a:endParaRPr lang="zh-CN" altLang="en-US"/>
        </a:p>
      </dgm:t>
    </dgm:pt>
    <dgm:pt modelId="{2CB8905C-F136-4D6C-A834-4F83C7B8D886}" type="pres">
      <dgm:prSet presAssocID="{E60AF82E-347A-4DC2-85A5-C9BAE4FE7AF8}" presName="descendantText" presStyleLbl="alignAcc1" presStyleIdx="4" presStyleCnt="6">
        <dgm:presLayoutVars>
          <dgm:bulletEnabled val="1"/>
        </dgm:presLayoutVars>
      </dgm:prSet>
      <dgm:spPr/>
      <dgm:t>
        <a:bodyPr/>
        <a:lstStyle/>
        <a:p>
          <a:endParaRPr lang="zh-CN" altLang="en-US"/>
        </a:p>
      </dgm:t>
    </dgm:pt>
    <dgm:pt modelId="{F7406018-52C8-4F76-948D-E5D5E33A2D5D}" type="pres">
      <dgm:prSet presAssocID="{94FAC79A-F17A-4A20-876D-6A3EA5FBCE2F}" presName="sp" presStyleCnt="0"/>
      <dgm:spPr/>
    </dgm:pt>
    <dgm:pt modelId="{FDF8E206-5481-4DC4-B1F3-7A609B203EAC}" type="pres">
      <dgm:prSet presAssocID="{3684CB17-60B0-4850-BC34-8B3F89FD50C1}" presName="composite" presStyleCnt="0"/>
      <dgm:spPr/>
    </dgm:pt>
    <dgm:pt modelId="{A2964B3B-228D-44D4-8BCC-8D22A5CA3F04}" type="pres">
      <dgm:prSet presAssocID="{3684CB17-60B0-4850-BC34-8B3F89FD50C1}" presName="parentText" presStyleLbl="alignNode1" presStyleIdx="5" presStyleCnt="6">
        <dgm:presLayoutVars>
          <dgm:chMax val="1"/>
          <dgm:bulletEnabled val="1"/>
        </dgm:presLayoutVars>
      </dgm:prSet>
      <dgm:spPr/>
      <dgm:t>
        <a:bodyPr/>
        <a:lstStyle/>
        <a:p>
          <a:endParaRPr lang="zh-CN" altLang="en-US"/>
        </a:p>
      </dgm:t>
    </dgm:pt>
    <dgm:pt modelId="{FED3C7A7-8855-4B1A-AA31-021F47678172}" type="pres">
      <dgm:prSet presAssocID="{3684CB17-60B0-4850-BC34-8B3F89FD50C1}" presName="descendantText" presStyleLbl="alignAcc1" presStyleIdx="5" presStyleCnt="6">
        <dgm:presLayoutVars>
          <dgm:bulletEnabled val="1"/>
        </dgm:presLayoutVars>
      </dgm:prSet>
      <dgm:spPr/>
      <dgm:t>
        <a:bodyPr/>
        <a:lstStyle/>
        <a:p>
          <a:endParaRPr lang="zh-CN" altLang="en-US"/>
        </a:p>
      </dgm:t>
    </dgm:pt>
  </dgm:ptLst>
  <dgm:cxnLst>
    <dgm:cxn modelId="{FEB8B171-EBE0-4A49-BF8A-D6928CFD5E76}" type="presOf" srcId="{CE6E951D-D6CA-447D-83E3-E0893E510135}" destId="{50BE1130-1C37-41F9-997A-0D6505A8744A}" srcOrd="0" destOrd="0" presId="urn:microsoft.com/office/officeart/2005/8/layout/chevron2"/>
    <dgm:cxn modelId="{9D4A3EDE-3A0F-4C3B-83B4-090D77EFDBBB}" type="presOf" srcId="{E43DC4FE-4B60-4A1F-A49C-70CECE467339}" destId="{4C7275F8-0715-415A-9521-4FB652568BB9}" srcOrd="0" destOrd="1" presId="urn:microsoft.com/office/officeart/2005/8/layout/chevron2"/>
    <dgm:cxn modelId="{BC5ED717-C728-40DC-B339-56F2CD0DF35F}" type="presOf" srcId="{BF57B44B-D4A5-4B5E-B2B3-648582B0131A}" destId="{8CDB691A-D178-440B-A22A-4A491B1CDDF7}" srcOrd="0" destOrd="0" presId="urn:microsoft.com/office/officeart/2005/8/layout/chevron2"/>
    <dgm:cxn modelId="{03A2614B-7338-4B3C-8C1D-A2E1C237287B}" type="presOf" srcId="{1EBC331A-B2A9-4F2A-82B5-287D2E1266BC}" destId="{92824061-5F83-47C8-8D21-3B44EE784796}" srcOrd="0" destOrd="1" presId="urn:microsoft.com/office/officeart/2005/8/layout/chevron2"/>
    <dgm:cxn modelId="{EB725891-544F-476B-B8AE-E93E53312891}" srcId="{3684CB17-60B0-4850-BC34-8B3F89FD50C1}" destId="{DDB86D7A-A89A-4152-ACD9-0A0D804811D9}" srcOrd="0" destOrd="0" parTransId="{D4C165B5-4565-4E43-898F-4092DD962A28}" sibTransId="{20359049-A82B-4A22-9E83-C5F94FEABE5E}"/>
    <dgm:cxn modelId="{22723492-D994-47A2-9162-232C5D83DD33}" srcId="{BF57B44B-D4A5-4B5E-B2B3-648582B0131A}" destId="{19B1F1A6-5BD8-424F-8E2E-09F3805B1170}" srcOrd="1" destOrd="0" parTransId="{58055FAB-BD2B-496B-9CE1-2BA421FFEDCA}" sibTransId="{630CF536-4854-4A72-B7E5-574AC266E4EC}"/>
    <dgm:cxn modelId="{C9D34130-8630-407E-86BD-7C204CFFF130}" type="presOf" srcId="{50EB7B3C-834B-44BF-895E-8AF0EFADB851}" destId="{DBBF2EF0-0D71-4BDD-96EC-D0CE37B9F75D}" srcOrd="0" destOrd="0" presId="urn:microsoft.com/office/officeart/2005/8/layout/chevron2"/>
    <dgm:cxn modelId="{ACA17E27-4071-4282-85C3-FB972BFB6D1E}" srcId="{E60AF82E-347A-4DC2-85A5-C9BAE4FE7AF8}" destId="{CFAEBD84-A890-43DD-A6D2-4A1484670DD0}" srcOrd="0" destOrd="0" parTransId="{0EB7F4E3-E2CD-4F52-AC42-C7F39BF7031F}" sibTransId="{A768E3D5-6F51-4C1F-A98F-68C430AEB8E6}"/>
    <dgm:cxn modelId="{A0697437-4099-4F8B-B969-9466652F472F}" srcId="{19B1F1A6-5BD8-424F-8E2E-09F3805B1170}" destId="{E43DC4FE-4B60-4A1F-A49C-70CECE467339}" srcOrd="1" destOrd="0" parTransId="{6ADEB5CB-ACCC-452D-9668-6C8C885ACA0A}" sibTransId="{B97513A5-4541-4111-ADED-DE3A41B45F65}"/>
    <dgm:cxn modelId="{BD787A81-25AA-45A9-A6FE-18F394E0BFBB}" srcId="{BF57B44B-D4A5-4B5E-B2B3-648582B0131A}" destId="{6C2A2AB2-F5D4-4E01-91A5-2A73F05CD9C3}" srcOrd="3" destOrd="0" parTransId="{CF355F0B-E074-4D33-A843-EA3DB51E6043}" sibTransId="{4D842D21-2A12-43AF-849F-DB4E7AD6EE24}"/>
    <dgm:cxn modelId="{FDC0280E-4156-4BD6-AF1D-F88E96400CBD}" type="presOf" srcId="{CFAEBD84-A890-43DD-A6D2-4A1484670DD0}" destId="{2CB8905C-F136-4D6C-A834-4F83C7B8D886}" srcOrd="0" destOrd="0" presId="urn:microsoft.com/office/officeart/2005/8/layout/chevron2"/>
    <dgm:cxn modelId="{DFF9E1E8-49A3-4017-82BF-75ADA9557A91}" srcId="{6C2A2AB2-F5D4-4E01-91A5-2A73F05CD9C3}" destId="{5D96A267-FAD4-4C25-B4F6-615947834182}" srcOrd="0" destOrd="0" parTransId="{A138E175-AD97-4A33-8D76-B29CE2F8C07E}" sibTransId="{C46105FC-8FD0-4341-A05F-953B55F6E39D}"/>
    <dgm:cxn modelId="{C3E9C0C9-ABEA-48F5-8F0A-9FD012EBF1CB}" type="presOf" srcId="{5A108CB6-EE52-4A78-90E8-6C00A259ED52}" destId="{2CB8905C-F136-4D6C-A834-4F83C7B8D886}" srcOrd="0" destOrd="1" presId="urn:microsoft.com/office/officeart/2005/8/layout/chevron2"/>
    <dgm:cxn modelId="{D98E3730-1FB6-4081-A3CC-E84DF878B4EE}" type="presOf" srcId="{96A17834-0DF0-4794-8468-E6450D0FA25F}" destId="{57BA41A5-992A-4F6E-A0D5-6751DC9534B5}" srcOrd="0" destOrd="0" presId="urn:microsoft.com/office/officeart/2005/8/layout/chevron2"/>
    <dgm:cxn modelId="{58141CFF-811E-43E1-BDE1-E95F5E83C6A5}" type="presOf" srcId="{5D96A267-FAD4-4C25-B4F6-615947834182}" destId="{92824061-5F83-47C8-8D21-3B44EE784796}" srcOrd="0" destOrd="0" presId="urn:microsoft.com/office/officeart/2005/8/layout/chevron2"/>
    <dgm:cxn modelId="{72C6C494-C597-4F99-8CAD-FC91F8919DC1}" srcId="{50EB7B3C-834B-44BF-895E-8AF0EFADB851}" destId="{CE6E951D-D6CA-447D-83E3-E0893E510135}" srcOrd="0" destOrd="0" parTransId="{BEC2D11B-8E44-4C04-B8D9-28CE3B98A42B}" sibTransId="{9581B774-7859-4E37-9834-1C4EE92C3E25}"/>
    <dgm:cxn modelId="{D879111F-1C58-4434-BED1-97A6017339A6}" srcId="{3684CB17-60B0-4850-BC34-8B3F89FD50C1}" destId="{07E9FAB0-9207-4C6F-A275-3796DA59BEF3}" srcOrd="1" destOrd="0" parTransId="{66C92961-F569-4946-B3C4-51A7B617BB7A}" sibTransId="{5DFA9D45-AAD2-46F8-BAAC-F526B96F7E20}"/>
    <dgm:cxn modelId="{4ADB337A-35EE-4134-BCF6-C04CEF0EAA76}" type="presOf" srcId="{DDB86D7A-A89A-4152-ACD9-0A0D804811D9}" destId="{FED3C7A7-8855-4B1A-AA31-021F47678172}" srcOrd="0" destOrd="0" presId="urn:microsoft.com/office/officeart/2005/8/layout/chevron2"/>
    <dgm:cxn modelId="{E1831BBA-20F8-41D8-BDFD-1A3E96BED784}" srcId="{BF57B44B-D4A5-4B5E-B2B3-648582B0131A}" destId="{3FE47B52-C51D-43AE-99A2-7E5CC8A6AA4E}" srcOrd="0" destOrd="0" parTransId="{E737DCC7-FC98-46FE-A7C1-3D7141CF10DD}" sibTransId="{02FE9B3C-53E4-43B6-9DB8-4C3B8E856A18}"/>
    <dgm:cxn modelId="{8C641BA9-3961-43ED-9822-49105D4C1C9D}" type="presOf" srcId="{19B1F1A6-5BD8-424F-8E2E-09F3805B1170}" destId="{EB6A5DAC-AE35-4490-9EE2-BDDC5F8F5DD7}" srcOrd="0" destOrd="0" presId="urn:microsoft.com/office/officeart/2005/8/layout/chevron2"/>
    <dgm:cxn modelId="{976483AC-5C0B-4DE3-B31E-2646B24D5F8A}" srcId="{3FE47B52-C51D-43AE-99A2-7E5CC8A6AA4E}" destId="{96A17834-0DF0-4794-8468-E6450D0FA25F}" srcOrd="0" destOrd="0" parTransId="{2E193537-3708-4CCF-94A0-350F92A187C7}" sibTransId="{12B395A8-901B-45DB-B383-AF1FC8871C54}"/>
    <dgm:cxn modelId="{11BC1542-0472-4C28-AE86-B1DD6D455628}" srcId="{E60AF82E-347A-4DC2-85A5-C9BAE4FE7AF8}" destId="{5A108CB6-EE52-4A78-90E8-6C00A259ED52}" srcOrd="1" destOrd="0" parTransId="{F8684BEB-7999-48E1-A975-232C6E3064A0}" sibTransId="{BE87A71C-0355-4E14-9C3A-5294CCA1D841}"/>
    <dgm:cxn modelId="{E413F507-2A71-4FE7-8712-A32DE338A8B7}" type="presOf" srcId="{08AA4133-BC1E-409E-B3AE-F8B52240E066}" destId="{57BA41A5-992A-4F6E-A0D5-6751DC9534B5}" srcOrd="0" destOrd="1" presId="urn:microsoft.com/office/officeart/2005/8/layout/chevron2"/>
    <dgm:cxn modelId="{3F0DBD51-5FD0-4072-82EF-A12B5F566567}" type="presOf" srcId="{E60AF82E-347A-4DC2-85A5-C9BAE4FE7AF8}" destId="{0F6756CB-C6DA-4273-8C2F-BA8B85649229}" srcOrd="0" destOrd="0" presId="urn:microsoft.com/office/officeart/2005/8/layout/chevron2"/>
    <dgm:cxn modelId="{C3B61D07-800B-47A5-A956-0C61D921BBE0}" srcId="{6C2A2AB2-F5D4-4E01-91A5-2A73F05CD9C3}" destId="{1EBC331A-B2A9-4F2A-82B5-287D2E1266BC}" srcOrd="1" destOrd="0" parTransId="{941EF5DE-212E-4A2A-B960-0443B466922F}" sibTransId="{E043798D-391B-454A-817E-F139A8D1FCF0}"/>
    <dgm:cxn modelId="{94FAFBE4-AFEC-445A-BC45-E2B1CF200842}" srcId="{BF57B44B-D4A5-4B5E-B2B3-648582B0131A}" destId="{E60AF82E-347A-4DC2-85A5-C9BAE4FE7AF8}" srcOrd="4" destOrd="0" parTransId="{497BD8AB-5090-4BFC-B006-9B1AFE29749D}" sibTransId="{94FAC79A-F17A-4A20-876D-6A3EA5FBCE2F}"/>
    <dgm:cxn modelId="{979F6992-3C2D-4A56-931D-B5F52FA4A2DE}" type="presOf" srcId="{3684CB17-60B0-4850-BC34-8B3F89FD50C1}" destId="{A2964B3B-228D-44D4-8BCC-8D22A5CA3F04}" srcOrd="0" destOrd="0" presId="urn:microsoft.com/office/officeart/2005/8/layout/chevron2"/>
    <dgm:cxn modelId="{ED34E93C-9550-4D67-B91D-1B9CC81269A3}" type="presOf" srcId="{6C2A2AB2-F5D4-4E01-91A5-2A73F05CD9C3}" destId="{83361FD8-7FD4-42EF-90C3-806DAE9FF0E4}" srcOrd="0" destOrd="0" presId="urn:microsoft.com/office/officeart/2005/8/layout/chevron2"/>
    <dgm:cxn modelId="{68E4FAC7-63C7-4B58-8F54-AD61D725FD01}" srcId="{BF57B44B-D4A5-4B5E-B2B3-648582B0131A}" destId="{50EB7B3C-834B-44BF-895E-8AF0EFADB851}" srcOrd="2" destOrd="0" parTransId="{BCC88C7E-BE9C-492A-91FF-A7E6D736801B}" sibTransId="{8032209F-63F5-4D83-AE46-1C76FE6F0054}"/>
    <dgm:cxn modelId="{1E674F53-1B37-4B27-9AC3-44AC1560645D}" srcId="{BF57B44B-D4A5-4B5E-B2B3-648582B0131A}" destId="{3684CB17-60B0-4850-BC34-8B3F89FD50C1}" srcOrd="5" destOrd="0" parTransId="{474907B9-AFAC-4623-9FF0-F0C3A0B181F7}" sibTransId="{EF1584DA-0901-40D3-8EC4-6FA8ABB5C038}"/>
    <dgm:cxn modelId="{498E2E63-1B95-41BA-9612-B40EC2913238}" srcId="{19B1F1A6-5BD8-424F-8E2E-09F3805B1170}" destId="{3D1661A4-F99B-4898-A4E3-FD002A1E61C6}" srcOrd="0" destOrd="0" parTransId="{3D56758D-D364-41E4-8898-A8BA75FC15EA}" sibTransId="{095D7E05-C52B-4B8B-A77C-CDA6B239AD39}"/>
    <dgm:cxn modelId="{D4B9DC77-EAD6-409F-A43B-7AD5E9E690AC}" type="presOf" srcId="{3D1661A4-F99B-4898-A4E3-FD002A1E61C6}" destId="{4C7275F8-0715-415A-9521-4FB652568BB9}" srcOrd="0" destOrd="0" presId="urn:microsoft.com/office/officeart/2005/8/layout/chevron2"/>
    <dgm:cxn modelId="{CF8E038E-A553-4DC0-A34A-0EDCC3995106}" type="presOf" srcId="{07E9FAB0-9207-4C6F-A275-3796DA59BEF3}" destId="{FED3C7A7-8855-4B1A-AA31-021F47678172}" srcOrd="0" destOrd="1" presId="urn:microsoft.com/office/officeart/2005/8/layout/chevron2"/>
    <dgm:cxn modelId="{FC3144C8-8BF2-434B-A9BE-0543D08F46D6}" type="presOf" srcId="{3FE47B52-C51D-43AE-99A2-7E5CC8A6AA4E}" destId="{D487F3C8-34B5-4EE2-86BE-E069791A93B2}" srcOrd="0" destOrd="0" presId="urn:microsoft.com/office/officeart/2005/8/layout/chevron2"/>
    <dgm:cxn modelId="{6D71C8D4-CA5D-4B10-8350-2447F65B66DF}" srcId="{3FE47B52-C51D-43AE-99A2-7E5CC8A6AA4E}" destId="{08AA4133-BC1E-409E-B3AE-F8B52240E066}" srcOrd="1" destOrd="0" parTransId="{40F6A713-AC43-4B60-BCEC-351E10EE1985}" sibTransId="{0B3B9875-A2E6-4264-BA5B-F21B4A3A4BFD}"/>
    <dgm:cxn modelId="{C3E530D5-6BA3-48A2-B3E3-05A43DFE4D9D}" type="presParOf" srcId="{8CDB691A-D178-440B-A22A-4A491B1CDDF7}" destId="{9536FEEB-2D23-41D2-9545-B3ED1ECBEB21}" srcOrd="0" destOrd="0" presId="urn:microsoft.com/office/officeart/2005/8/layout/chevron2"/>
    <dgm:cxn modelId="{AE668E76-7F2D-4A8D-A658-C9C0F7145125}" type="presParOf" srcId="{9536FEEB-2D23-41D2-9545-B3ED1ECBEB21}" destId="{D487F3C8-34B5-4EE2-86BE-E069791A93B2}" srcOrd="0" destOrd="0" presId="urn:microsoft.com/office/officeart/2005/8/layout/chevron2"/>
    <dgm:cxn modelId="{7AA8451B-1C1E-4710-80CB-89471D5396B4}" type="presParOf" srcId="{9536FEEB-2D23-41D2-9545-B3ED1ECBEB21}" destId="{57BA41A5-992A-4F6E-A0D5-6751DC9534B5}" srcOrd="1" destOrd="0" presId="urn:microsoft.com/office/officeart/2005/8/layout/chevron2"/>
    <dgm:cxn modelId="{96CC8FAC-A952-4527-ACA0-2AD53E511F40}" type="presParOf" srcId="{8CDB691A-D178-440B-A22A-4A491B1CDDF7}" destId="{02D7CF7B-40A3-4525-B595-FFE491CBE1CA}" srcOrd="1" destOrd="0" presId="urn:microsoft.com/office/officeart/2005/8/layout/chevron2"/>
    <dgm:cxn modelId="{53B4D678-F91C-4717-8278-1E887F90C1A1}" type="presParOf" srcId="{8CDB691A-D178-440B-A22A-4A491B1CDDF7}" destId="{33C36FF9-8497-488E-B1F2-E11DA2783E02}" srcOrd="2" destOrd="0" presId="urn:microsoft.com/office/officeart/2005/8/layout/chevron2"/>
    <dgm:cxn modelId="{605E492C-1AF1-4FD3-83EF-5C3209C31851}" type="presParOf" srcId="{33C36FF9-8497-488E-B1F2-E11DA2783E02}" destId="{EB6A5DAC-AE35-4490-9EE2-BDDC5F8F5DD7}" srcOrd="0" destOrd="0" presId="urn:microsoft.com/office/officeart/2005/8/layout/chevron2"/>
    <dgm:cxn modelId="{92E01179-639C-4E1E-8115-0BBAEE4EDFFE}" type="presParOf" srcId="{33C36FF9-8497-488E-B1F2-E11DA2783E02}" destId="{4C7275F8-0715-415A-9521-4FB652568BB9}" srcOrd="1" destOrd="0" presId="urn:microsoft.com/office/officeart/2005/8/layout/chevron2"/>
    <dgm:cxn modelId="{E64B3FA0-3D6C-4552-9B6C-CC7B8B78DEEE}" type="presParOf" srcId="{8CDB691A-D178-440B-A22A-4A491B1CDDF7}" destId="{2252E5D3-264F-4226-B13A-E06B00534980}" srcOrd="3" destOrd="0" presId="urn:microsoft.com/office/officeart/2005/8/layout/chevron2"/>
    <dgm:cxn modelId="{0E7F9D05-5135-492B-AA94-DA2C80589682}" type="presParOf" srcId="{8CDB691A-D178-440B-A22A-4A491B1CDDF7}" destId="{BBA49712-7C3D-45CD-A9E4-A568E0137050}" srcOrd="4" destOrd="0" presId="urn:microsoft.com/office/officeart/2005/8/layout/chevron2"/>
    <dgm:cxn modelId="{70C378AE-0205-4B63-A837-5D39E9FCC26C}" type="presParOf" srcId="{BBA49712-7C3D-45CD-A9E4-A568E0137050}" destId="{DBBF2EF0-0D71-4BDD-96EC-D0CE37B9F75D}" srcOrd="0" destOrd="0" presId="urn:microsoft.com/office/officeart/2005/8/layout/chevron2"/>
    <dgm:cxn modelId="{91DDCEB7-2B2A-4D14-A6B3-DBBDB40240F8}" type="presParOf" srcId="{BBA49712-7C3D-45CD-A9E4-A568E0137050}" destId="{50BE1130-1C37-41F9-997A-0D6505A8744A}" srcOrd="1" destOrd="0" presId="urn:microsoft.com/office/officeart/2005/8/layout/chevron2"/>
    <dgm:cxn modelId="{3E0D5B18-7115-45A7-B631-5FE6E277BCCC}" type="presParOf" srcId="{8CDB691A-D178-440B-A22A-4A491B1CDDF7}" destId="{638E2449-93B8-49B1-B521-8A00F3CDDEED}" srcOrd="5" destOrd="0" presId="urn:microsoft.com/office/officeart/2005/8/layout/chevron2"/>
    <dgm:cxn modelId="{CA717BB4-9A76-413E-9BBA-AA518F85DE91}" type="presParOf" srcId="{8CDB691A-D178-440B-A22A-4A491B1CDDF7}" destId="{1ED45871-F4AA-40D7-AE36-50CA82C8367D}" srcOrd="6" destOrd="0" presId="urn:microsoft.com/office/officeart/2005/8/layout/chevron2"/>
    <dgm:cxn modelId="{DE5E639B-FAED-4AB1-8FEB-10106B2D4728}" type="presParOf" srcId="{1ED45871-F4AA-40D7-AE36-50CA82C8367D}" destId="{83361FD8-7FD4-42EF-90C3-806DAE9FF0E4}" srcOrd="0" destOrd="0" presId="urn:microsoft.com/office/officeart/2005/8/layout/chevron2"/>
    <dgm:cxn modelId="{DF1E22FD-4565-4A1C-9904-F5C17A83A0FF}" type="presParOf" srcId="{1ED45871-F4AA-40D7-AE36-50CA82C8367D}" destId="{92824061-5F83-47C8-8D21-3B44EE784796}" srcOrd="1" destOrd="0" presId="urn:microsoft.com/office/officeart/2005/8/layout/chevron2"/>
    <dgm:cxn modelId="{B8DECDCA-4302-4297-BD82-CE4159E6F0D9}" type="presParOf" srcId="{8CDB691A-D178-440B-A22A-4A491B1CDDF7}" destId="{166471AA-56D5-409C-86A7-781FE65D1C53}" srcOrd="7" destOrd="0" presId="urn:microsoft.com/office/officeart/2005/8/layout/chevron2"/>
    <dgm:cxn modelId="{FE6D8F74-E042-4A1E-9B75-8BE2A64A32FC}" type="presParOf" srcId="{8CDB691A-D178-440B-A22A-4A491B1CDDF7}" destId="{9C2BD7F4-C403-49F8-999A-F8181A0F93A3}" srcOrd="8" destOrd="0" presId="urn:microsoft.com/office/officeart/2005/8/layout/chevron2"/>
    <dgm:cxn modelId="{5C866E10-89C5-42E3-A52A-9F36B9230E02}" type="presParOf" srcId="{9C2BD7F4-C403-49F8-999A-F8181A0F93A3}" destId="{0F6756CB-C6DA-4273-8C2F-BA8B85649229}" srcOrd="0" destOrd="0" presId="urn:microsoft.com/office/officeart/2005/8/layout/chevron2"/>
    <dgm:cxn modelId="{FCBE7405-A7A8-4C68-8C7D-5D6345C34892}" type="presParOf" srcId="{9C2BD7F4-C403-49F8-999A-F8181A0F93A3}" destId="{2CB8905C-F136-4D6C-A834-4F83C7B8D886}" srcOrd="1" destOrd="0" presId="urn:microsoft.com/office/officeart/2005/8/layout/chevron2"/>
    <dgm:cxn modelId="{E0BA44F1-03AA-4688-A0B0-CDA1E67BCD58}" type="presParOf" srcId="{8CDB691A-D178-440B-A22A-4A491B1CDDF7}" destId="{F7406018-52C8-4F76-948D-E5D5E33A2D5D}" srcOrd="9" destOrd="0" presId="urn:microsoft.com/office/officeart/2005/8/layout/chevron2"/>
    <dgm:cxn modelId="{91FC13F4-ECED-4DED-A523-1964F5AFC39E}" type="presParOf" srcId="{8CDB691A-D178-440B-A22A-4A491B1CDDF7}" destId="{FDF8E206-5481-4DC4-B1F3-7A609B203EAC}" srcOrd="10" destOrd="0" presId="urn:microsoft.com/office/officeart/2005/8/layout/chevron2"/>
    <dgm:cxn modelId="{F7474BC6-7CA1-44D7-B964-3EBAD6BBAAA9}" type="presParOf" srcId="{FDF8E206-5481-4DC4-B1F3-7A609B203EAC}" destId="{A2964B3B-228D-44D4-8BCC-8D22A5CA3F04}" srcOrd="0" destOrd="0" presId="urn:microsoft.com/office/officeart/2005/8/layout/chevron2"/>
    <dgm:cxn modelId="{730AB2A2-3CE7-45A0-AFD8-09A65796FF34}" type="presParOf" srcId="{FDF8E206-5481-4DC4-B1F3-7A609B203EAC}" destId="{FED3C7A7-8855-4B1A-AA31-021F4767817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8CD6A21-1EE2-4FB3-95DE-FFD0E77AED6A}" type="doc">
      <dgm:prSet loTypeId="urn:microsoft.com/office/officeart/2005/8/layout/StepDownProcess" loCatId="process" qsTypeId="urn:microsoft.com/office/officeart/2005/8/quickstyle/simple5" qsCatId="simple" csTypeId="urn:microsoft.com/office/officeart/2005/8/colors/accent2_3" csCatId="accent2" phldr="1"/>
      <dgm:spPr/>
      <dgm:t>
        <a:bodyPr/>
        <a:lstStyle/>
        <a:p>
          <a:endParaRPr lang="zh-CN" altLang="en-US"/>
        </a:p>
      </dgm:t>
    </dgm:pt>
    <dgm:pt modelId="{7B79A687-C5AC-460A-A13A-D9A41D92EDC6}">
      <dgm:prSet phldrT="[文本]" custT="1"/>
      <dgm:spPr/>
      <dgm:t>
        <a:bodyPr/>
        <a:lstStyle/>
        <a:p>
          <a:r>
            <a:rPr lang="en-US" altLang="zh-CN" sz="2800" b="1" dirty="0" smtClean="0">
              <a:solidFill>
                <a:srgbClr val="FFC000"/>
              </a:solidFill>
              <a:latin typeface="黑体" panose="02010609060101010101" pitchFamily="49" charset="-122"/>
              <a:ea typeface="黑体" panose="02010609060101010101" pitchFamily="49" charset="-122"/>
            </a:rPr>
            <a:t>A</a:t>
          </a:r>
          <a:r>
            <a:rPr lang="zh-CN" altLang="en-US" sz="2800" b="1" dirty="0" smtClean="0">
              <a:solidFill>
                <a:srgbClr val="FFC000"/>
              </a:solidFill>
              <a:latin typeface="黑体" panose="02010609060101010101" pitchFamily="49" charset="-122"/>
              <a:ea typeface="黑体" panose="02010609060101010101" pitchFamily="49" charset="-122"/>
            </a:rPr>
            <a:t>面开粗</a:t>
          </a:r>
          <a:endParaRPr lang="zh-CN" altLang="en-US" sz="2800" b="1" dirty="0">
            <a:solidFill>
              <a:srgbClr val="FFC000"/>
            </a:solidFill>
            <a:latin typeface="黑体" panose="02010609060101010101" pitchFamily="49" charset="-122"/>
            <a:ea typeface="黑体" panose="02010609060101010101" pitchFamily="49" charset="-122"/>
          </a:endParaRPr>
        </a:p>
      </dgm:t>
    </dgm:pt>
    <dgm:pt modelId="{61DEEAA3-A3E0-4832-8E5A-BA1C489ACC31}" type="parTrans" cxnId="{1AA81EF6-3568-4A4F-8D32-CEC3DCF215DB}">
      <dgm:prSet/>
      <dgm:spPr/>
      <dgm:t>
        <a:bodyPr/>
        <a:lstStyle/>
        <a:p>
          <a:endParaRPr lang="zh-CN" altLang="en-US"/>
        </a:p>
      </dgm:t>
    </dgm:pt>
    <dgm:pt modelId="{6FC659CE-9084-474A-B8E0-98A144B1F965}" type="sibTrans" cxnId="{1AA81EF6-3568-4A4F-8D32-CEC3DCF215DB}">
      <dgm:prSet/>
      <dgm:spPr/>
      <dgm:t>
        <a:bodyPr/>
        <a:lstStyle/>
        <a:p>
          <a:endParaRPr lang="zh-CN" altLang="en-US"/>
        </a:p>
      </dgm:t>
    </dgm:pt>
    <dgm:pt modelId="{5B6F67B9-61FF-4E30-BAFA-CBEE2F394992}">
      <dgm:prSet phldrT="[文本]" custT="1"/>
      <dgm:spPr/>
      <dgm:t>
        <a:bodyPr/>
        <a:lstStyle/>
        <a:p>
          <a:r>
            <a:rPr lang="zh-CN" altLang="en-US" sz="2800" b="1" dirty="0" smtClean="0">
              <a:solidFill>
                <a:srgbClr val="FFC000"/>
              </a:solidFill>
              <a:latin typeface="黑体" panose="02010609060101010101" pitchFamily="49" charset="-122"/>
              <a:ea typeface="黑体" panose="02010609060101010101" pitchFamily="49" charset="-122"/>
            </a:rPr>
            <a:t>精加工</a:t>
          </a:r>
          <a:endParaRPr lang="zh-CN" altLang="en-US" sz="2800" b="1" dirty="0">
            <a:solidFill>
              <a:srgbClr val="FFC000"/>
            </a:solidFill>
            <a:latin typeface="黑体" panose="02010609060101010101" pitchFamily="49" charset="-122"/>
            <a:ea typeface="黑体" panose="02010609060101010101" pitchFamily="49" charset="-122"/>
          </a:endParaRPr>
        </a:p>
      </dgm:t>
    </dgm:pt>
    <dgm:pt modelId="{8A707E7F-79C5-444E-A622-C49D4C6F68A8}" type="parTrans" cxnId="{7A86A3BA-3E18-44C7-AA0A-6FDE9B7138D5}">
      <dgm:prSet/>
      <dgm:spPr/>
      <dgm:t>
        <a:bodyPr/>
        <a:lstStyle/>
        <a:p>
          <a:endParaRPr lang="zh-CN" altLang="en-US"/>
        </a:p>
      </dgm:t>
    </dgm:pt>
    <dgm:pt modelId="{369537FE-F455-4118-ABB6-1C8BE85450C2}" type="sibTrans" cxnId="{7A86A3BA-3E18-44C7-AA0A-6FDE9B7138D5}">
      <dgm:prSet/>
      <dgm:spPr/>
      <dgm:t>
        <a:bodyPr/>
        <a:lstStyle/>
        <a:p>
          <a:endParaRPr lang="zh-CN" altLang="en-US"/>
        </a:p>
      </dgm:t>
    </dgm:pt>
    <dgm:pt modelId="{F6978455-A86C-4B63-8178-CE0E36A8BAA2}">
      <dgm:prSet phldrT="[文本]" custT="1"/>
      <dgm:spPr/>
      <dgm:t>
        <a:bodyPr/>
        <a:lstStyle/>
        <a:p>
          <a:r>
            <a:rPr lang="zh-CN" altLang="en-US" sz="2800" b="1" dirty="0" smtClean="0">
              <a:solidFill>
                <a:srgbClr val="FFC000"/>
              </a:solidFill>
              <a:latin typeface="黑体" panose="02010609060101010101" pitchFamily="49" charset="-122"/>
              <a:ea typeface="黑体" panose="02010609060101010101" pitchFamily="49" charset="-122"/>
            </a:rPr>
            <a:t>释放应力</a:t>
          </a:r>
          <a:endParaRPr lang="zh-CN" altLang="en-US" sz="2800" b="1" dirty="0">
            <a:solidFill>
              <a:srgbClr val="FFC000"/>
            </a:solidFill>
            <a:latin typeface="黑体" panose="02010609060101010101" pitchFamily="49" charset="-122"/>
            <a:ea typeface="黑体" panose="02010609060101010101" pitchFamily="49" charset="-122"/>
          </a:endParaRPr>
        </a:p>
      </dgm:t>
    </dgm:pt>
    <dgm:pt modelId="{0E3C1854-7CBE-43ED-B9B9-77C56F5286E5}" type="sibTrans" cxnId="{BE1251C6-5EF7-4B0B-9BDB-C91F8CA1EFBB}">
      <dgm:prSet/>
      <dgm:spPr/>
      <dgm:t>
        <a:bodyPr/>
        <a:lstStyle/>
        <a:p>
          <a:endParaRPr lang="zh-CN" altLang="en-US"/>
        </a:p>
      </dgm:t>
    </dgm:pt>
    <dgm:pt modelId="{F39C2C80-7823-4AC0-B74B-CD41D2E0D379}" type="parTrans" cxnId="{BE1251C6-5EF7-4B0B-9BDB-C91F8CA1EFBB}">
      <dgm:prSet/>
      <dgm:spPr/>
      <dgm:t>
        <a:bodyPr/>
        <a:lstStyle/>
        <a:p>
          <a:endParaRPr lang="zh-CN" altLang="en-US"/>
        </a:p>
      </dgm:t>
    </dgm:pt>
    <dgm:pt modelId="{0F01B014-099A-4E19-942E-15F3903C1B58}">
      <dgm:prSet phldrT="[文本]" custT="1"/>
      <dgm:spPr/>
      <dgm:t>
        <a:bodyPr/>
        <a:lstStyle/>
        <a:p>
          <a:r>
            <a:rPr lang="en-US" altLang="zh-CN" sz="2800" b="1" dirty="0" smtClean="0">
              <a:solidFill>
                <a:srgbClr val="FFC000"/>
              </a:solidFill>
              <a:latin typeface="黑体" panose="02010609060101010101" pitchFamily="49" charset="-122"/>
              <a:ea typeface="黑体" panose="02010609060101010101" pitchFamily="49" charset="-122"/>
            </a:rPr>
            <a:t>B</a:t>
          </a:r>
          <a:r>
            <a:rPr lang="zh-CN" altLang="en-US" sz="2800" b="1" dirty="0" smtClean="0">
              <a:solidFill>
                <a:srgbClr val="FFC000"/>
              </a:solidFill>
              <a:latin typeface="黑体" panose="02010609060101010101" pitchFamily="49" charset="-122"/>
              <a:ea typeface="黑体" panose="02010609060101010101" pitchFamily="49" charset="-122"/>
            </a:rPr>
            <a:t>面开粗</a:t>
          </a:r>
          <a:endParaRPr lang="zh-CN" altLang="en-US" sz="2800" b="1" dirty="0">
            <a:solidFill>
              <a:srgbClr val="FFC000"/>
            </a:solidFill>
            <a:latin typeface="黑体" panose="02010609060101010101" pitchFamily="49" charset="-122"/>
            <a:ea typeface="黑体" panose="02010609060101010101" pitchFamily="49" charset="-122"/>
          </a:endParaRPr>
        </a:p>
      </dgm:t>
    </dgm:pt>
    <dgm:pt modelId="{5D7B4D9D-3125-492F-8CA3-7661B1C51935}" type="sibTrans" cxnId="{913F1D2E-21AF-4326-A328-47824DA3642A}">
      <dgm:prSet/>
      <dgm:spPr/>
      <dgm:t>
        <a:bodyPr/>
        <a:lstStyle/>
        <a:p>
          <a:endParaRPr lang="zh-CN" altLang="en-US"/>
        </a:p>
      </dgm:t>
    </dgm:pt>
    <dgm:pt modelId="{2D260BF6-5B81-4DFA-8DB2-DE6B7C5E3888}" type="parTrans" cxnId="{913F1D2E-21AF-4326-A328-47824DA3642A}">
      <dgm:prSet/>
      <dgm:spPr/>
      <dgm:t>
        <a:bodyPr/>
        <a:lstStyle/>
        <a:p>
          <a:endParaRPr lang="zh-CN" altLang="en-US"/>
        </a:p>
      </dgm:t>
    </dgm:pt>
    <dgm:pt modelId="{1B77415F-1EFF-4DC3-AE70-87435EABB42F}" type="pres">
      <dgm:prSet presAssocID="{F8CD6A21-1EE2-4FB3-95DE-FFD0E77AED6A}" presName="rootnode" presStyleCnt="0">
        <dgm:presLayoutVars>
          <dgm:chMax/>
          <dgm:chPref/>
          <dgm:dir/>
          <dgm:animLvl val="lvl"/>
        </dgm:presLayoutVars>
      </dgm:prSet>
      <dgm:spPr/>
      <dgm:t>
        <a:bodyPr/>
        <a:lstStyle/>
        <a:p>
          <a:endParaRPr lang="zh-CN" altLang="en-US"/>
        </a:p>
      </dgm:t>
    </dgm:pt>
    <dgm:pt modelId="{6B2EE167-8023-487A-9D52-6C0B84946AF5}" type="pres">
      <dgm:prSet presAssocID="{7B79A687-C5AC-460A-A13A-D9A41D92EDC6}" presName="composite" presStyleCnt="0"/>
      <dgm:spPr/>
    </dgm:pt>
    <dgm:pt modelId="{2572C601-DFD5-4832-ABE4-800CB0CDDEC0}" type="pres">
      <dgm:prSet presAssocID="{7B79A687-C5AC-460A-A13A-D9A41D92EDC6}" presName="bentUpArrow1" presStyleLbl="alignImgPlace1" presStyleIdx="0" presStyleCnt="3"/>
      <dgm:spPr/>
    </dgm:pt>
    <dgm:pt modelId="{DD560F1A-493E-48CE-A976-9A923F3DA5A8}" type="pres">
      <dgm:prSet presAssocID="{7B79A687-C5AC-460A-A13A-D9A41D92EDC6}" presName="ParentText" presStyleLbl="node1" presStyleIdx="0" presStyleCnt="4" custScaleX="167998" custLinFactNeighborX="14759" custLinFactNeighborY="-2559">
        <dgm:presLayoutVars>
          <dgm:chMax val="1"/>
          <dgm:chPref val="1"/>
          <dgm:bulletEnabled val="1"/>
        </dgm:presLayoutVars>
      </dgm:prSet>
      <dgm:spPr/>
      <dgm:t>
        <a:bodyPr/>
        <a:lstStyle/>
        <a:p>
          <a:endParaRPr lang="zh-CN" altLang="en-US"/>
        </a:p>
      </dgm:t>
    </dgm:pt>
    <dgm:pt modelId="{6CE51649-9E1C-4B15-9F64-3291138820C2}" type="pres">
      <dgm:prSet presAssocID="{7B79A687-C5AC-460A-A13A-D9A41D92EDC6}" presName="ChildText" presStyleLbl="revTx" presStyleIdx="0" presStyleCnt="3">
        <dgm:presLayoutVars>
          <dgm:chMax val="0"/>
          <dgm:chPref val="0"/>
          <dgm:bulletEnabled val="1"/>
        </dgm:presLayoutVars>
      </dgm:prSet>
      <dgm:spPr/>
      <dgm:t>
        <a:bodyPr/>
        <a:lstStyle/>
        <a:p>
          <a:endParaRPr lang="zh-CN" altLang="en-US"/>
        </a:p>
      </dgm:t>
    </dgm:pt>
    <dgm:pt modelId="{04E8B5D2-CA6E-4A2C-B303-D7B8092CE834}" type="pres">
      <dgm:prSet presAssocID="{6FC659CE-9084-474A-B8E0-98A144B1F965}" presName="sibTrans" presStyleCnt="0"/>
      <dgm:spPr/>
    </dgm:pt>
    <dgm:pt modelId="{EB2D75A9-797F-4A8C-8CC0-188FFF95E5F7}" type="pres">
      <dgm:prSet presAssocID="{0F01B014-099A-4E19-942E-15F3903C1B58}" presName="composite" presStyleCnt="0"/>
      <dgm:spPr/>
    </dgm:pt>
    <dgm:pt modelId="{17392CE5-0D19-4A50-A244-74E712758263}" type="pres">
      <dgm:prSet presAssocID="{0F01B014-099A-4E19-942E-15F3903C1B58}" presName="bentUpArrow1" presStyleLbl="alignImgPlace1" presStyleIdx="1" presStyleCnt="3"/>
      <dgm:spPr/>
    </dgm:pt>
    <dgm:pt modelId="{E5AE9701-4D77-43BA-85AA-7DB6D3B1452D}" type="pres">
      <dgm:prSet presAssocID="{0F01B014-099A-4E19-942E-15F3903C1B58}" presName="ParentText" presStyleLbl="node1" presStyleIdx="1" presStyleCnt="4" custScaleX="167998" custLinFactNeighborX="14759" custLinFactNeighborY="-2559">
        <dgm:presLayoutVars>
          <dgm:chMax val="1"/>
          <dgm:chPref val="1"/>
          <dgm:bulletEnabled val="1"/>
        </dgm:presLayoutVars>
      </dgm:prSet>
      <dgm:spPr/>
      <dgm:t>
        <a:bodyPr/>
        <a:lstStyle/>
        <a:p>
          <a:endParaRPr lang="zh-CN" altLang="en-US"/>
        </a:p>
      </dgm:t>
    </dgm:pt>
    <dgm:pt modelId="{F99C0468-805D-45F2-A2CA-3B541BA054D0}" type="pres">
      <dgm:prSet presAssocID="{0F01B014-099A-4E19-942E-15F3903C1B58}" presName="ChildText" presStyleLbl="revTx" presStyleIdx="1" presStyleCnt="3">
        <dgm:presLayoutVars>
          <dgm:chMax val="0"/>
          <dgm:chPref val="0"/>
          <dgm:bulletEnabled val="1"/>
        </dgm:presLayoutVars>
      </dgm:prSet>
      <dgm:spPr/>
      <dgm:t>
        <a:bodyPr/>
        <a:lstStyle/>
        <a:p>
          <a:endParaRPr lang="zh-CN" altLang="en-US"/>
        </a:p>
      </dgm:t>
    </dgm:pt>
    <dgm:pt modelId="{75301673-E10A-411F-9F97-BF8A87625C03}" type="pres">
      <dgm:prSet presAssocID="{5D7B4D9D-3125-492F-8CA3-7661B1C51935}" presName="sibTrans" presStyleCnt="0"/>
      <dgm:spPr/>
    </dgm:pt>
    <dgm:pt modelId="{B9600591-CA64-41F8-8E07-3A03A739D60C}" type="pres">
      <dgm:prSet presAssocID="{F6978455-A86C-4B63-8178-CE0E36A8BAA2}" presName="composite" presStyleCnt="0"/>
      <dgm:spPr/>
    </dgm:pt>
    <dgm:pt modelId="{0857E105-3B3A-4876-B0D0-1F250D673FF6}" type="pres">
      <dgm:prSet presAssocID="{F6978455-A86C-4B63-8178-CE0E36A8BAA2}" presName="bentUpArrow1" presStyleLbl="alignImgPlace1" presStyleIdx="2" presStyleCnt="3"/>
      <dgm:spPr/>
    </dgm:pt>
    <dgm:pt modelId="{2C4A060B-AAB2-4697-9BEE-38D7357E59D7}" type="pres">
      <dgm:prSet presAssocID="{F6978455-A86C-4B63-8178-CE0E36A8BAA2}" presName="ParentText" presStyleLbl="node1" presStyleIdx="2" presStyleCnt="4" custScaleX="167998" custLinFactNeighborX="14759" custLinFactNeighborY="-2559">
        <dgm:presLayoutVars>
          <dgm:chMax val="1"/>
          <dgm:chPref val="1"/>
          <dgm:bulletEnabled val="1"/>
        </dgm:presLayoutVars>
      </dgm:prSet>
      <dgm:spPr/>
      <dgm:t>
        <a:bodyPr/>
        <a:lstStyle/>
        <a:p>
          <a:endParaRPr lang="zh-CN" altLang="en-US"/>
        </a:p>
      </dgm:t>
    </dgm:pt>
    <dgm:pt modelId="{5F7EC2C4-B609-4E91-9263-490410928A1C}" type="pres">
      <dgm:prSet presAssocID="{F6978455-A86C-4B63-8178-CE0E36A8BAA2}" presName="ChildText" presStyleLbl="revTx" presStyleIdx="2" presStyleCnt="3">
        <dgm:presLayoutVars>
          <dgm:chMax val="0"/>
          <dgm:chPref val="0"/>
          <dgm:bulletEnabled val="1"/>
        </dgm:presLayoutVars>
      </dgm:prSet>
      <dgm:spPr/>
      <dgm:t>
        <a:bodyPr/>
        <a:lstStyle/>
        <a:p>
          <a:endParaRPr lang="zh-CN" altLang="en-US"/>
        </a:p>
      </dgm:t>
    </dgm:pt>
    <dgm:pt modelId="{1CCB8894-7A66-4F18-B635-32FD87F9B07F}" type="pres">
      <dgm:prSet presAssocID="{0E3C1854-7CBE-43ED-B9B9-77C56F5286E5}" presName="sibTrans" presStyleCnt="0"/>
      <dgm:spPr/>
    </dgm:pt>
    <dgm:pt modelId="{85D07F94-023B-4231-A025-77620FFCF8DC}" type="pres">
      <dgm:prSet presAssocID="{5B6F67B9-61FF-4E30-BAFA-CBEE2F394992}" presName="composite" presStyleCnt="0"/>
      <dgm:spPr/>
    </dgm:pt>
    <dgm:pt modelId="{6666ADBD-4236-4184-AED2-A044AA2F3675}" type="pres">
      <dgm:prSet presAssocID="{5B6F67B9-61FF-4E30-BAFA-CBEE2F394992}" presName="ParentText" presStyleLbl="node1" presStyleIdx="3" presStyleCnt="4" custScaleX="167998" custLinFactNeighborX="16611" custLinFactNeighborY="-4589">
        <dgm:presLayoutVars>
          <dgm:chMax val="1"/>
          <dgm:chPref val="1"/>
          <dgm:bulletEnabled val="1"/>
        </dgm:presLayoutVars>
      </dgm:prSet>
      <dgm:spPr/>
      <dgm:t>
        <a:bodyPr/>
        <a:lstStyle/>
        <a:p>
          <a:endParaRPr lang="zh-CN" altLang="en-US"/>
        </a:p>
      </dgm:t>
    </dgm:pt>
  </dgm:ptLst>
  <dgm:cxnLst>
    <dgm:cxn modelId="{8C1778EE-8940-4CC6-A722-27C9B4FB133D}" type="presOf" srcId="{F6978455-A86C-4B63-8178-CE0E36A8BAA2}" destId="{2C4A060B-AAB2-4697-9BEE-38D7357E59D7}" srcOrd="0" destOrd="0" presId="urn:microsoft.com/office/officeart/2005/8/layout/StepDownProcess"/>
    <dgm:cxn modelId="{1AA81EF6-3568-4A4F-8D32-CEC3DCF215DB}" srcId="{F8CD6A21-1EE2-4FB3-95DE-FFD0E77AED6A}" destId="{7B79A687-C5AC-460A-A13A-D9A41D92EDC6}" srcOrd="0" destOrd="0" parTransId="{61DEEAA3-A3E0-4832-8E5A-BA1C489ACC31}" sibTransId="{6FC659CE-9084-474A-B8E0-98A144B1F965}"/>
    <dgm:cxn modelId="{BE1251C6-5EF7-4B0B-9BDB-C91F8CA1EFBB}" srcId="{F8CD6A21-1EE2-4FB3-95DE-FFD0E77AED6A}" destId="{F6978455-A86C-4B63-8178-CE0E36A8BAA2}" srcOrd="2" destOrd="0" parTransId="{F39C2C80-7823-4AC0-B74B-CD41D2E0D379}" sibTransId="{0E3C1854-7CBE-43ED-B9B9-77C56F5286E5}"/>
    <dgm:cxn modelId="{7A86A3BA-3E18-44C7-AA0A-6FDE9B7138D5}" srcId="{F8CD6A21-1EE2-4FB3-95DE-FFD0E77AED6A}" destId="{5B6F67B9-61FF-4E30-BAFA-CBEE2F394992}" srcOrd="3" destOrd="0" parTransId="{8A707E7F-79C5-444E-A622-C49D4C6F68A8}" sibTransId="{369537FE-F455-4118-ABB6-1C8BE85450C2}"/>
    <dgm:cxn modelId="{1FABE2D6-ACEF-4A58-9DAA-C2C4D62CB52E}" type="presOf" srcId="{0F01B014-099A-4E19-942E-15F3903C1B58}" destId="{E5AE9701-4D77-43BA-85AA-7DB6D3B1452D}" srcOrd="0" destOrd="0" presId="urn:microsoft.com/office/officeart/2005/8/layout/StepDownProcess"/>
    <dgm:cxn modelId="{913F1D2E-21AF-4326-A328-47824DA3642A}" srcId="{F8CD6A21-1EE2-4FB3-95DE-FFD0E77AED6A}" destId="{0F01B014-099A-4E19-942E-15F3903C1B58}" srcOrd="1" destOrd="0" parTransId="{2D260BF6-5B81-4DFA-8DB2-DE6B7C5E3888}" sibTransId="{5D7B4D9D-3125-492F-8CA3-7661B1C51935}"/>
    <dgm:cxn modelId="{F589584C-875E-4D20-B085-35C81DBF12E3}" type="presOf" srcId="{7B79A687-C5AC-460A-A13A-D9A41D92EDC6}" destId="{DD560F1A-493E-48CE-A976-9A923F3DA5A8}" srcOrd="0" destOrd="0" presId="urn:microsoft.com/office/officeart/2005/8/layout/StepDownProcess"/>
    <dgm:cxn modelId="{61FA2087-E817-449E-86FF-710861ECB29C}" type="presOf" srcId="{F8CD6A21-1EE2-4FB3-95DE-FFD0E77AED6A}" destId="{1B77415F-1EFF-4DC3-AE70-87435EABB42F}" srcOrd="0" destOrd="0" presId="urn:microsoft.com/office/officeart/2005/8/layout/StepDownProcess"/>
    <dgm:cxn modelId="{E26C15A9-C4FA-4D62-9D94-249F145AD10E}" type="presOf" srcId="{5B6F67B9-61FF-4E30-BAFA-CBEE2F394992}" destId="{6666ADBD-4236-4184-AED2-A044AA2F3675}" srcOrd="0" destOrd="0" presId="urn:microsoft.com/office/officeart/2005/8/layout/StepDownProcess"/>
    <dgm:cxn modelId="{7A2F9B8D-B273-432C-8C0E-7C9908F75A9E}" type="presParOf" srcId="{1B77415F-1EFF-4DC3-AE70-87435EABB42F}" destId="{6B2EE167-8023-487A-9D52-6C0B84946AF5}" srcOrd="0" destOrd="0" presId="urn:microsoft.com/office/officeart/2005/8/layout/StepDownProcess"/>
    <dgm:cxn modelId="{ECC8B5BE-B8F5-4883-88CC-CCBA98164200}" type="presParOf" srcId="{6B2EE167-8023-487A-9D52-6C0B84946AF5}" destId="{2572C601-DFD5-4832-ABE4-800CB0CDDEC0}" srcOrd="0" destOrd="0" presId="urn:microsoft.com/office/officeart/2005/8/layout/StepDownProcess"/>
    <dgm:cxn modelId="{61A249E2-3A46-40B8-8991-32C9DDBE3F47}" type="presParOf" srcId="{6B2EE167-8023-487A-9D52-6C0B84946AF5}" destId="{DD560F1A-493E-48CE-A976-9A923F3DA5A8}" srcOrd="1" destOrd="0" presId="urn:microsoft.com/office/officeart/2005/8/layout/StepDownProcess"/>
    <dgm:cxn modelId="{C53ADE5C-60E5-4AA7-AA69-0091675FEA78}" type="presParOf" srcId="{6B2EE167-8023-487A-9D52-6C0B84946AF5}" destId="{6CE51649-9E1C-4B15-9F64-3291138820C2}" srcOrd="2" destOrd="0" presId="urn:microsoft.com/office/officeart/2005/8/layout/StepDownProcess"/>
    <dgm:cxn modelId="{D43D7374-1BAC-42E9-8F3A-5E39EBF67726}" type="presParOf" srcId="{1B77415F-1EFF-4DC3-AE70-87435EABB42F}" destId="{04E8B5D2-CA6E-4A2C-B303-D7B8092CE834}" srcOrd="1" destOrd="0" presId="urn:microsoft.com/office/officeart/2005/8/layout/StepDownProcess"/>
    <dgm:cxn modelId="{FCC8B906-0D5A-4345-B6BA-703BCBFF1A49}" type="presParOf" srcId="{1B77415F-1EFF-4DC3-AE70-87435EABB42F}" destId="{EB2D75A9-797F-4A8C-8CC0-188FFF95E5F7}" srcOrd="2" destOrd="0" presId="urn:microsoft.com/office/officeart/2005/8/layout/StepDownProcess"/>
    <dgm:cxn modelId="{89989AF8-AC65-4DAA-810A-AD63377411FF}" type="presParOf" srcId="{EB2D75A9-797F-4A8C-8CC0-188FFF95E5F7}" destId="{17392CE5-0D19-4A50-A244-74E712758263}" srcOrd="0" destOrd="0" presId="urn:microsoft.com/office/officeart/2005/8/layout/StepDownProcess"/>
    <dgm:cxn modelId="{9ABA64C9-CC2A-4EA2-9922-A4910519287E}" type="presParOf" srcId="{EB2D75A9-797F-4A8C-8CC0-188FFF95E5F7}" destId="{E5AE9701-4D77-43BA-85AA-7DB6D3B1452D}" srcOrd="1" destOrd="0" presId="urn:microsoft.com/office/officeart/2005/8/layout/StepDownProcess"/>
    <dgm:cxn modelId="{8E486586-C78E-4A13-9D83-3E6234C3D2D4}" type="presParOf" srcId="{EB2D75A9-797F-4A8C-8CC0-188FFF95E5F7}" destId="{F99C0468-805D-45F2-A2CA-3B541BA054D0}" srcOrd="2" destOrd="0" presId="urn:microsoft.com/office/officeart/2005/8/layout/StepDownProcess"/>
    <dgm:cxn modelId="{7D3F83D8-AF7A-4B95-9962-AEB41B816234}" type="presParOf" srcId="{1B77415F-1EFF-4DC3-AE70-87435EABB42F}" destId="{75301673-E10A-411F-9F97-BF8A87625C03}" srcOrd="3" destOrd="0" presId="urn:microsoft.com/office/officeart/2005/8/layout/StepDownProcess"/>
    <dgm:cxn modelId="{ED4D65C2-DE53-437D-993E-954E3B6A4921}" type="presParOf" srcId="{1B77415F-1EFF-4DC3-AE70-87435EABB42F}" destId="{B9600591-CA64-41F8-8E07-3A03A739D60C}" srcOrd="4" destOrd="0" presId="urn:microsoft.com/office/officeart/2005/8/layout/StepDownProcess"/>
    <dgm:cxn modelId="{F80AA023-5CD4-40E6-B87E-B30DC65CB123}" type="presParOf" srcId="{B9600591-CA64-41F8-8E07-3A03A739D60C}" destId="{0857E105-3B3A-4876-B0D0-1F250D673FF6}" srcOrd="0" destOrd="0" presId="urn:microsoft.com/office/officeart/2005/8/layout/StepDownProcess"/>
    <dgm:cxn modelId="{BC04AB05-0A9C-4F9B-ABD5-6B9B581146BB}" type="presParOf" srcId="{B9600591-CA64-41F8-8E07-3A03A739D60C}" destId="{2C4A060B-AAB2-4697-9BEE-38D7357E59D7}" srcOrd="1" destOrd="0" presId="urn:microsoft.com/office/officeart/2005/8/layout/StepDownProcess"/>
    <dgm:cxn modelId="{28FC60D1-98F5-4712-A45D-3AE9896B111C}" type="presParOf" srcId="{B9600591-CA64-41F8-8E07-3A03A739D60C}" destId="{5F7EC2C4-B609-4E91-9263-490410928A1C}" srcOrd="2" destOrd="0" presId="urn:microsoft.com/office/officeart/2005/8/layout/StepDownProcess"/>
    <dgm:cxn modelId="{D86CD323-89B4-433F-8F21-424332190F8D}" type="presParOf" srcId="{1B77415F-1EFF-4DC3-AE70-87435EABB42F}" destId="{1CCB8894-7A66-4F18-B635-32FD87F9B07F}" srcOrd="5" destOrd="0" presId="urn:microsoft.com/office/officeart/2005/8/layout/StepDownProcess"/>
    <dgm:cxn modelId="{E52046DE-3F90-46EE-8A8B-2C5E151B56C6}" type="presParOf" srcId="{1B77415F-1EFF-4DC3-AE70-87435EABB42F}" destId="{85D07F94-023B-4231-A025-77620FFCF8DC}" srcOrd="6" destOrd="0" presId="urn:microsoft.com/office/officeart/2005/8/layout/StepDownProcess"/>
    <dgm:cxn modelId="{E48FFCB4-0050-4857-95E5-7B5BC39DF8EE}" type="presParOf" srcId="{85D07F94-023B-4231-A025-77620FFCF8DC}" destId="{6666ADBD-4236-4184-AED2-A044AA2F3675}"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8" csCatId="colorful" phldr="1"/>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Lst>
  <dgm:cxnLst>
    <dgm:cxn modelId="{4A7E2306-B297-46E8-B406-A6764C3F4FBB}" type="presOf" srcId="{5B39A475-32E7-42DB-A344-20D63A886503}" destId="{55FA5F8B-E899-43EE-A2FA-6861DDABDA7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8" csCatId="colorful" phldr="1"/>
      <dgm:spPr/>
      <dgm:t>
        <a:bodyPr/>
        <a:lstStyle/>
        <a:p>
          <a:endParaRPr lang="zh-CN" altLang="en-US"/>
        </a:p>
      </dgm:t>
    </dgm:pt>
    <dgm:pt modelId="{408920A8-D541-41EB-B6AB-A2515A9F51CB}">
      <dgm:prSet phldrT="[文本]"/>
      <dgm:spPr/>
      <dgm:t>
        <a:bodyPr/>
        <a:lstStyle/>
        <a:p>
          <a:pPr algn="ctr"/>
          <a:r>
            <a:rPr lang="en-US" altLang="zh-CN" b="1" dirty="0" smtClean="0">
              <a:latin typeface="黑体" pitchFamily="2" charset="-122"/>
              <a:ea typeface="黑体" pitchFamily="2" charset="-122"/>
            </a:rPr>
            <a:t>2</a:t>
          </a:r>
          <a:r>
            <a:rPr lang="zh-CN" altLang="en-US" b="1" dirty="0" smtClean="0">
              <a:latin typeface="黑体" pitchFamily="2" charset="-122"/>
              <a:ea typeface="黑体" pitchFamily="2" charset="-122"/>
            </a:rPr>
            <a:t>、试题技术标准</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模块</a:t>
          </a:r>
          <a:r>
            <a:rPr lang="en-US" altLang="zh-CN" b="1" dirty="0" smtClean="0">
              <a:latin typeface="黑体" pitchFamily="2" charset="-122"/>
              <a:ea typeface="黑体" pitchFamily="2" charset="-122"/>
            </a:rPr>
            <a:t>2</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X="4114" custLinFactNeighborY="-1139">
        <dgm:presLayoutVars>
          <dgm:chMax val="0"/>
          <dgm:bulletEnabled val="1"/>
        </dgm:presLayoutVars>
      </dgm:prSet>
      <dgm:spPr/>
      <dgm:t>
        <a:bodyPr/>
        <a:lstStyle/>
        <a:p>
          <a:endParaRPr lang="zh-CN" altLang="en-US"/>
        </a:p>
      </dgm:t>
    </dgm:pt>
  </dgm:ptLst>
  <dgm:cxnLst>
    <dgm:cxn modelId="{A1804758-336B-4BE0-91F1-F8C2C7294999}" type="presOf" srcId="{408920A8-D541-41EB-B6AB-A2515A9F51CB}" destId="{6800D176-7A05-4EC6-B217-0E70F0E43FFF}"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8F5C0B99-EC73-4F86-ABCC-84378814EE71}" type="presOf" srcId="{5B39A475-32E7-42DB-A344-20D63A886503}" destId="{55FA5F8B-E899-43EE-A2FA-6861DDABDA79}" srcOrd="0" destOrd="0" presId="urn:microsoft.com/office/officeart/2005/8/layout/vList2"/>
    <dgm:cxn modelId="{201ACF47-51E8-4976-98D1-2D82C230EFF1}"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8" csCatId="colorful" phldr="1"/>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Lst>
  <dgm:cxnLst>
    <dgm:cxn modelId="{7EDD7610-F426-46F4-8582-0A14D1617E01}" type="presOf" srcId="{5B39A475-32E7-42DB-A344-20D63A886503}" destId="{55FA5F8B-E899-43EE-A2FA-6861DDABDA7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8" csCatId="colorful" phldr="1"/>
      <dgm:spPr/>
      <dgm:t>
        <a:bodyPr/>
        <a:lstStyle/>
        <a:p>
          <a:endParaRPr lang="zh-CN" altLang="en-US"/>
        </a:p>
      </dgm:t>
    </dgm:pt>
    <dgm:pt modelId="{408920A8-D541-41EB-B6AB-A2515A9F51CB}">
      <dgm:prSet phldrT="[文本]"/>
      <dgm:spPr/>
      <dgm:t>
        <a:bodyPr/>
        <a:lstStyle/>
        <a:p>
          <a:pPr algn="ctr"/>
          <a:r>
            <a:rPr lang="en-US" altLang="zh-CN" b="1" dirty="0" smtClean="0">
              <a:latin typeface="黑体" pitchFamily="2" charset="-122"/>
              <a:ea typeface="黑体" pitchFamily="2" charset="-122"/>
            </a:rPr>
            <a:t>2</a:t>
          </a:r>
          <a:r>
            <a:rPr lang="zh-CN" altLang="en-US" b="1" dirty="0" smtClean="0">
              <a:latin typeface="黑体" pitchFamily="2" charset="-122"/>
              <a:ea typeface="黑体" pitchFamily="2" charset="-122"/>
            </a:rPr>
            <a:t>、试题技术标准</a:t>
          </a:r>
          <a:r>
            <a:rPr lang="en-US" altLang="zh-CN" b="1" dirty="0" smtClean="0">
              <a:latin typeface="黑体" pitchFamily="2" charset="-122"/>
              <a:ea typeface="黑体" pitchFamily="2" charset="-122"/>
            </a:rPr>
            <a:t>-</a:t>
          </a:r>
          <a:r>
            <a:rPr lang="zh-CN" altLang="en-US" b="1" dirty="0" smtClean="0">
              <a:latin typeface="黑体" pitchFamily="2" charset="-122"/>
              <a:ea typeface="黑体" pitchFamily="2" charset="-122"/>
            </a:rPr>
            <a:t>模块</a:t>
          </a:r>
          <a:r>
            <a:rPr lang="en-US" altLang="zh-CN" b="1" dirty="0" smtClean="0">
              <a:latin typeface="黑体" pitchFamily="2" charset="-122"/>
              <a:ea typeface="黑体" pitchFamily="2" charset="-122"/>
            </a:rPr>
            <a:t>3</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X="4114" custLinFactNeighborY="-1139">
        <dgm:presLayoutVars>
          <dgm:chMax val="0"/>
          <dgm:bulletEnabled val="1"/>
        </dgm:presLayoutVars>
      </dgm:prSet>
      <dgm:spPr/>
      <dgm:t>
        <a:bodyPr/>
        <a:lstStyle/>
        <a:p>
          <a:endParaRPr lang="zh-CN" altLang="en-US"/>
        </a:p>
      </dgm:t>
    </dgm:pt>
  </dgm:ptLst>
  <dgm:cxnLst>
    <dgm:cxn modelId="{AD85C9B4-F81C-4A83-8C99-23EEC2B1C7C0}" type="presOf" srcId="{5B39A475-32E7-42DB-A344-20D63A886503}" destId="{55FA5F8B-E899-43EE-A2FA-6861DDABDA79}"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B627E530-2635-40AC-89DE-0405DA8F7D62}" type="presOf" srcId="{408920A8-D541-41EB-B6AB-A2515A9F51CB}" destId="{6800D176-7A05-4EC6-B217-0E70F0E43FFF}" srcOrd="0" destOrd="0" presId="urn:microsoft.com/office/officeart/2005/8/layout/vList2"/>
    <dgm:cxn modelId="{B0592C6B-83AF-4D13-AF9D-84495D493D12}"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9" csCatId="colorful" phldr="1"/>
      <dgm:spPr/>
      <dgm:t>
        <a:bodyPr/>
        <a:lstStyle/>
        <a:p>
          <a:endParaRPr lang="zh-CN" altLang="en-US"/>
        </a:p>
      </dgm:t>
    </dgm:pt>
    <dgm:pt modelId="{408920A8-D541-41EB-B6AB-A2515A9F51CB}">
      <dgm:prSet phldrT="[文本]"/>
      <dgm:spPr/>
      <dgm:t>
        <a:bodyPr/>
        <a:lstStyle/>
        <a:p>
          <a:pPr algn="ctr"/>
          <a:r>
            <a:rPr lang="en-US" altLang="zh-CN" b="1" dirty="0" smtClean="0">
              <a:latin typeface="黑体" pitchFamily="2" charset="-122"/>
              <a:ea typeface="黑体" pitchFamily="2" charset="-122"/>
            </a:rPr>
            <a:t>3</a:t>
          </a:r>
          <a:r>
            <a:rPr lang="zh-CN" altLang="en-US" b="1" dirty="0" smtClean="0">
              <a:latin typeface="黑体" pitchFamily="2" charset="-122"/>
              <a:ea typeface="黑体" pitchFamily="2" charset="-122"/>
            </a:rPr>
            <a:t>、试题精度标准与评判方法</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X="20167" custLinFactNeighborY="8654">
        <dgm:presLayoutVars>
          <dgm:chMax val="0"/>
          <dgm:bulletEnabled val="1"/>
        </dgm:presLayoutVars>
      </dgm:prSet>
      <dgm:spPr/>
      <dgm:t>
        <a:bodyPr/>
        <a:lstStyle/>
        <a:p>
          <a:endParaRPr lang="zh-CN" altLang="en-US"/>
        </a:p>
      </dgm:t>
    </dgm:pt>
  </dgm:ptLst>
  <dgm:cxnLst>
    <dgm:cxn modelId="{E58A21F5-0716-43C5-9650-D24626C99785}" type="presOf" srcId="{408920A8-D541-41EB-B6AB-A2515A9F51CB}" destId="{6800D176-7A05-4EC6-B217-0E70F0E43FFF}" srcOrd="0" destOrd="0" presId="urn:microsoft.com/office/officeart/2005/8/layout/vList2"/>
    <dgm:cxn modelId="{7CAFBA38-D10A-4D7B-8B3B-3FAEC3F3B2F9}" type="presOf" srcId="{5B39A475-32E7-42DB-A344-20D63A886503}" destId="{55FA5F8B-E899-43EE-A2FA-6861DDABDA79}"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6B5E1857-A286-4CC6-AA22-1D7808BF7620}"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13" csCatId="colorful" phldr="1"/>
      <dgm:spPr/>
      <dgm:t>
        <a:bodyPr/>
        <a:lstStyle/>
        <a:p>
          <a:endParaRPr lang="zh-CN" altLang="en-US"/>
        </a:p>
      </dgm:t>
    </dgm:pt>
    <dgm:pt modelId="{408920A8-D541-41EB-B6AB-A2515A9F51CB}">
      <dgm:prSet phldrT="[文本]"/>
      <dgm:spPr/>
      <dgm:t>
        <a:bodyPr/>
        <a:lstStyle/>
        <a:p>
          <a:pPr algn="ctr"/>
          <a:r>
            <a:rPr lang="en-US" altLang="zh-CN" b="1" dirty="0" smtClean="0">
              <a:latin typeface="黑体" pitchFamily="2" charset="-122"/>
              <a:ea typeface="黑体" pitchFamily="2" charset="-122"/>
            </a:rPr>
            <a:t>4</a:t>
          </a:r>
          <a:r>
            <a:rPr lang="zh-CN" altLang="en-US" b="1" dirty="0" smtClean="0">
              <a:latin typeface="黑体" pitchFamily="2" charset="-122"/>
              <a:ea typeface="黑体" pitchFamily="2" charset="-122"/>
            </a:rPr>
            <a:t>、试题配分标准</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Y="38345">
        <dgm:presLayoutVars>
          <dgm:chMax val="0"/>
          <dgm:bulletEnabled val="1"/>
        </dgm:presLayoutVars>
      </dgm:prSet>
      <dgm:spPr/>
      <dgm:t>
        <a:bodyPr/>
        <a:lstStyle/>
        <a:p>
          <a:endParaRPr lang="zh-CN" altLang="en-US"/>
        </a:p>
      </dgm:t>
    </dgm:pt>
  </dgm:ptLst>
  <dgm:cxnLst>
    <dgm:cxn modelId="{906C52C5-5836-4774-8039-87ACBB92FDB1}" type="presOf" srcId="{5B39A475-32E7-42DB-A344-20D63A886503}" destId="{55FA5F8B-E899-43EE-A2FA-6861DDABDA79}"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D8A5B56C-AF26-49C4-8CB0-D5BD3BE33412}" type="presOf" srcId="{408920A8-D541-41EB-B6AB-A2515A9F51CB}" destId="{6800D176-7A05-4EC6-B217-0E70F0E43FFF}" srcOrd="0" destOrd="0" presId="urn:microsoft.com/office/officeart/2005/8/layout/vList2"/>
    <dgm:cxn modelId="{9636826A-F67F-48E6-90C5-D6D4619F5ACA}"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39A475-32E7-42DB-A344-20D63A886503}" type="doc">
      <dgm:prSet loTypeId="urn:microsoft.com/office/officeart/2005/8/layout/vList2" loCatId="list" qsTypeId="urn:microsoft.com/office/officeart/2005/8/quickstyle/simple4" qsCatId="simple" csTypeId="urn:microsoft.com/office/officeart/2005/8/colors/colorful1#13" csCatId="colorful" phldr="1"/>
      <dgm:spPr/>
      <dgm:t>
        <a:bodyPr/>
        <a:lstStyle/>
        <a:p>
          <a:endParaRPr lang="zh-CN" altLang="en-US"/>
        </a:p>
      </dgm:t>
    </dgm:pt>
    <dgm:pt modelId="{408920A8-D541-41EB-B6AB-A2515A9F51CB}">
      <dgm:prSet phldrT="[文本]"/>
      <dgm:spPr/>
      <dgm:t>
        <a:bodyPr/>
        <a:lstStyle/>
        <a:p>
          <a:pPr algn="ctr"/>
          <a:r>
            <a:rPr lang="en-US" altLang="zh-CN" b="1" dirty="0" smtClean="0">
              <a:latin typeface="黑体" pitchFamily="2" charset="-122"/>
              <a:ea typeface="黑体" pitchFamily="2" charset="-122"/>
            </a:rPr>
            <a:t>4</a:t>
          </a:r>
          <a:r>
            <a:rPr lang="zh-CN" altLang="en-US" b="1" dirty="0" smtClean="0">
              <a:latin typeface="黑体" pitchFamily="2" charset="-122"/>
              <a:ea typeface="黑体" pitchFamily="2" charset="-122"/>
            </a:rPr>
            <a:t>、试题配分</a:t>
          </a:r>
          <a:r>
            <a:rPr lang="en-US" altLang="zh-CN" b="1" dirty="0" smtClean="0">
              <a:latin typeface="黑体" pitchFamily="2" charset="-122"/>
              <a:ea typeface="黑体" pitchFamily="2" charset="-122"/>
            </a:rPr>
            <a:t>-</a:t>
          </a:r>
          <a:r>
            <a:rPr lang="zh-CN" dirty="0" smtClean="0"/>
            <a:t>主观评判配分标准</a:t>
          </a:r>
          <a:endParaRPr lang="zh-CN" altLang="en-US" b="1" dirty="0">
            <a:latin typeface="黑体" pitchFamily="2" charset="-122"/>
            <a:ea typeface="黑体" pitchFamily="2" charset="-122"/>
          </a:endParaRPr>
        </a:p>
      </dgm:t>
    </dgm:pt>
    <dgm:pt modelId="{091C14A5-5A3C-45A7-9637-BCC37D6B4F6B}" type="parTrans" cxnId="{43D8CA78-C667-41E1-8EFC-A2CF4B4A615A}">
      <dgm:prSet/>
      <dgm:spPr/>
      <dgm:t>
        <a:bodyPr/>
        <a:lstStyle/>
        <a:p>
          <a:endParaRPr lang="zh-CN" altLang="en-US"/>
        </a:p>
      </dgm:t>
    </dgm:pt>
    <dgm:pt modelId="{4D405CAC-3253-4A8B-8F34-756FD9CCED5B}" type="sibTrans" cxnId="{43D8CA78-C667-41E1-8EFC-A2CF4B4A615A}">
      <dgm:prSet/>
      <dgm:spPr/>
      <dgm:t>
        <a:bodyPr/>
        <a:lstStyle/>
        <a:p>
          <a:endParaRPr lang="zh-CN" altLang="en-US"/>
        </a:p>
      </dgm:t>
    </dgm:pt>
    <dgm:pt modelId="{55FA5F8B-E899-43EE-A2FA-6861DDABDA79}" type="pres">
      <dgm:prSet presAssocID="{5B39A475-32E7-42DB-A344-20D63A886503}" presName="linear" presStyleCnt="0">
        <dgm:presLayoutVars>
          <dgm:animLvl val="lvl"/>
          <dgm:resizeHandles val="exact"/>
        </dgm:presLayoutVars>
      </dgm:prSet>
      <dgm:spPr/>
      <dgm:t>
        <a:bodyPr/>
        <a:lstStyle/>
        <a:p>
          <a:endParaRPr lang="zh-CN" altLang="en-US"/>
        </a:p>
      </dgm:t>
    </dgm:pt>
    <dgm:pt modelId="{6800D176-7A05-4EC6-B217-0E70F0E43FFF}" type="pres">
      <dgm:prSet presAssocID="{408920A8-D541-41EB-B6AB-A2515A9F51CB}" presName="parentText" presStyleLbl="node1" presStyleIdx="0" presStyleCnt="1" custLinFactNeighborY="38345">
        <dgm:presLayoutVars>
          <dgm:chMax val="0"/>
          <dgm:bulletEnabled val="1"/>
        </dgm:presLayoutVars>
      </dgm:prSet>
      <dgm:spPr/>
      <dgm:t>
        <a:bodyPr/>
        <a:lstStyle/>
        <a:p>
          <a:endParaRPr lang="zh-CN" altLang="en-US"/>
        </a:p>
      </dgm:t>
    </dgm:pt>
  </dgm:ptLst>
  <dgm:cxnLst>
    <dgm:cxn modelId="{E0134C82-B968-426D-A53C-E3E796E89A0F}" type="presOf" srcId="{408920A8-D541-41EB-B6AB-A2515A9F51CB}" destId="{6800D176-7A05-4EC6-B217-0E70F0E43FFF}" srcOrd="0" destOrd="0" presId="urn:microsoft.com/office/officeart/2005/8/layout/vList2"/>
    <dgm:cxn modelId="{43D8CA78-C667-41E1-8EFC-A2CF4B4A615A}" srcId="{5B39A475-32E7-42DB-A344-20D63A886503}" destId="{408920A8-D541-41EB-B6AB-A2515A9F51CB}" srcOrd="0" destOrd="0" parTransId="{091C14A5-5A3C-45A7-9637-BCC37D6B4F6B}" sibTransId="{4D405CAC-3253-4A8B-8F34-756FD9CCED5B}"/>
    <dgm:cxn modelId="{60730978-3890-4974-B24D-9D1A7C315A2E}" type="presOf" srcId="{5B39A475-32E7-42DB-A344-20D63A886503}" destId="{55FA5F8B-E899-43EE-A2FA-6861DDABDA79}" srcOrd="0" destOrd="0" presId="urn:microsoft.com/office/officeart/2005/8/layout/vList2"/>
    <dgm:cxn modelId="{5A072366-3026-4972-9862-8553E1B941DC}" type="presParOf" srcId="{55FA5F8B-E899-43EE-A2FA-6861DDABDA79}" destId="{6800D176-7A05-4EC6-B217-0E70F0E43FF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BA6C6-9AE3-4983-9693-24BB6A4DFAEA}">
      <dsp:nvSpPr>
        <dsp:cNvPr id="0" name=""/>
        <dsp:cNvSpPr/>
      </dsp:nvSpPr>
      <dsp:spPr>
        <a:xfrm>
          <a:off x="2609969" y="348092"/>
          <a:ext cx="4164263" cy="130133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1436" tIns="198120" rIns="198120" bIns="198120" numCol="1" spcCol="1270" anchor="ctr" anchorCtr="0">
          <a:noAutofit/>
        </a:bodyPr>
        <a:lstStyle/>
        <a:p>
          <a:pPr lvl="0" algn="l" defTabSz="2311400">
            <a:lnSpc>
              <a:spcPct val="90000"/>
            </a:lnSpc>
            <a:spcBef>
              <a:spcPct val="0"/>
            </a:spcBef>
            <a:spcAft>
              <a:spcPct val="35000"/>
            </a:spcAft>
          </a:pPr>
          <a:r>
            <a:rPr lang="zh-CN" altLang="en-US" sz="5200" kern="1200" dirty="0" smtClean="0"/>
            <a:t>       模块</a:t>
          </a:r>
          <a:r>
            <a:rPr lang="en-US" altLang="zh-CN" sz="5200" kern="1200" dirty="0" smtClean="0"/>
            <a:t>1</a:t>
          </a:r>
          <a:endParaRPr lang="zh-CN" altLang="en-US" sz="5200" kern="1200" dirty="0"/>
        </a:p>
      </dsp:txBody>
      <dsp:txXfrm>
        <a:off x="2609969" y="348092"/>
        <a:ext cx="4164263" cy="1301332"/>
      </dsp:txXfrm>
    </dsp:sp>
    <dsp:sp modelId="{53AC62C2-CF10-4BE8-9228-CA82405F041F}">
      <dsp:nvSpPr>
        <dsp:cNvPr id="0" name=""/>
        <dsp:cNvSpPr/>
      </dsp:nvSpPr>
      <dsp:spPr>
        <a:xfrm>
          <a:off x="0" y="196304"/>
          <a:ext cx="4426676" cy="1393508"/>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DB2B72-1617-46CC-B799-BB9BF6B214D7}">
      <dsp:nvSpPr>
        <dsp:cNvPr id="0" name=""/>
        <dsp:cNvSpPr/>
      </dsp:nvSpPr>
      <dsp:spPr>
        <a:xfrm>
          <a:off x="2220203" y="1986325"/>
          <a:ext cx="4517059" cy="130133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1436" tIns="198120" rIns="198120" bIns="198120" numCol="1" spcCol="1270" anchor="ctr" anchorCtr="0">
          <a:noAutofit/>
        </a:bodyPr>
        <a:lstStyle/>
        <a:p>
          <a:pPr lvl="0" algn="l" defTabSz="2311400">
            <a:lnSpc>
              <a:spcPct val="90000"/>
            </a:lnSpc>
            <a:spcBef>
              <a:spcPct val="0"/>
            </a:spcBef>
            <a:spcAft>
              <a:spcPct val="35000"/>
            </a:spcAft>
          </a:pPr>
          <a:r>
            <a:rPr lang="zh-CN" altLang="en-US" sz="5200" kern="1200" dirty="0" smtClean="0"/>
            <a:t>         模块</a:t>
          </a:r>
          <a:r>
            <a:rPr lang="en-US" altLang="zh-CN" sz="5200" kern="1200" dirty="0" smtClean="0"/>
            <a:t>2</a:t>
          </a:r>
          <a:endParaRPr lang="zh-CN" altLang="en-US" sz="5200" kern="1200" dirty="0"/>
        </a:p>
      </dsp:txBody>
      <dsp:txXfrm>
        <a:off x="2220203" y="1986325"/>
        <a:ext cx="4517059" cy="1301332"/>
      </dsp:txXfrm>
    </dsp:sp>
    <dsp:sp modelId="{35A83A4F-9A13-4C42-A7FB-BF3152CE8C43}">
      <dsp:nvSpPr>
        <dsp:cNvPr id="0" name=""/>
        <dsp:cNvSpPr/>
      </dsp:nvSpPr>
      <dsp:spPr>
        <a:xfrm>
          <a:off x="0" y="1771628"/>
          <a:ext cx="3926000" cy="1366398"/>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A8F290-1250-42D3-B5A1-E4D40EE5067A}">
      <dsp:nvSpPr>
        <dsp:cNvPr id="0" name=""/>
        <dsp:cNvSpPr/>
      </dsp:nvSpPr>
      <dsp:spPr>
        <a:xfrm>
          <a:off x="2556760" y="3624558"/>
          <a:ext cx="4164263" cy="130133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1436" tIns="198120" rIns="198120" bIns="198120" numCol="1" spcCol="1270" anchor="ctr" anchorCtr="0">
          <a:noAutofit/>
        </a:bodyPr>
        <a:lstStyle/>
        <a:p>
          <a:pPr lvl="0" algn="l" defTabSz="2311400">
            <a:lnSpc>
              <a:spcPct val="90000"/>
            </a:lnSpc>
            <a:spcBef>
              <a:spcPct val="0"/>
            </a:spcBef>
            <a:spcAft>
              <a:spcPct val="35000"/>
            </a:spcAft>
          </a:pPr>
          <a:r>
            <a:rPr lang="zh-CN" altLang="en-US" sz="5200" kern="1200" dirty="0" smtClean="0"/>
            <a:t>       模块</a:t>
          </a:r>
          <a:r>
            <a:rPr lang="en-US" altLang="zh-CN" sz="5200" kern="1200" dirty="0" smtClean="0"/>
            <a:t>3</a:t>
          </a:r>
          <a:endParaRPr lang="zh-CN" altLang="en-US" sz="5200" kern="1200" dirty="0"/>
        </a:p>
      </dsp:txBody>
      <dsp:txXfrm>
        <a:off x="2556760" y="3624558"/>
        <a:ext cx="4164263" cy="1301332"/>
      </dsp:txXfrm>
    </dsp:sp>
    <dsp:sp modelId="{94C6E35C-09A6-4B26-BA59-A355EEE8BBD6}">
      <dsp:nvSpPr>
        <dsp:cNvPr id="0" name=""/>
        <dsp:cNvSpPr/>
      </dsp:nvSpPr>
      <dsp:spPr>
        <a:xfrm>
          <a:off x="0" y="3388763"/>
          <a:ext cx="4213837" cy="1366398"/>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16620"/>
          <a:ext cx="3456384"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b="1" kern="1200" dirty="0" smtClean="0">
              <a:latin typeface="黑体" pitchFamily="2" charset="-122"/>
              <a:ea typeface="黑体" pitchFamily="2" charset="-122"/>
            </a:rPr>
            <a:t>5</a:t>
          </a:r>
          <a:r>
            <a:rPr lang="zh-CN" altLang="en-US" sz="2900" b="1" kern="1200" dirty="0" smtClean="0">
              <a:latin typeface="黑体" pitchFamily="2" charset="-122"/>
              <a:ea typeface="黑体" pitchFamily="2" charset="-122"/>
            </a:rPr>
            <a:t>、其它技术描述</a:t>
          </a:r>
          <a:endParaRPr lang="zh-CN" altLang="en-US" sz="2900" b="1" kern="1200" dirty="0">
            <a:latin typeface="黑体" pitchFamily="2" charset="-122"/>
            <a:ea typeface="黑体" pitchFamily="2" charset="-122"/>
          </a:endParaRPr>
        </a:p>
      </dsp:txBody>
      <dsp:txXfrm>
        <a:off x="35611" y="52231"/>
        <a:ext cx="3385162" cy="6582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0"/>
          <a:ext cx="2833686"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b="1" kern="1200" dirty="0" smtClean="0">
              <a:latin typeface="黑体" pitchFamily="2" charset="-122"/>
              <a:ea typeface="黑体" pitchFamily="2" charset="-122"/>
            </a:rPr>
            <a:t>6</a:t>
          </a:r>
          <a:r>
            <a:rPr lang="zh-CN" altLang="en-US" sz="2900" b="1" kern="1200" dirty="0" smtClean="0">
              <a:latin typeface="黑体" pitchFamily="2" charset="-122"/>
              <a:ea typeface="黑体" pitchFamily="2" charset="-122"/>
            </a:rPr>
            <a:t>、试题产生</a:t>
          </a:r>
          <a:endParaRPr lang="zh-CN" altLang="en-US" sz="2900" b="1" kern="1200" dirty="0">
            <a:latin typeface="黑体" pitchFamily="2" charset="-122"/>
            <a:ea typeface="黑体" pitchFamily="2" charset="-122"/>
          </a:endParaRPr>
        </a:p>
      </dsp:txBody>
      <dsp:txXfrm>
        <a:off x="35611" y="35611"/>
        <a:ext cx="2762464" cy="65827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0"/>
          <a:ext cx="3427314"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b="1" kern="1200" dirty="0" smtClean="0">
              <a:latin typeface="黑体" pitchFamily="2" charset="-122"/>
              <a:ea typeface="黑体" pitchFamily="2" charset="-122"/>
            </a:rPr>
            <a:t>7</a:t>
          </a:r>
          <a:r>
            <a:rPr lang="zh-CN" altLang="en-US" sz="2900" b="1" kern="1200" dirty="0" smtClean="0">
              <a:latin typeface="黑体" pitchFamily="2" charset="-122"/>
              <a:ea typeface="黑体" pitchFamily="2" charset="-122"/>
            </a:rPr>
            <a:t>、</a:t>
          </a:r>
          <a:r>
            <a:rPr lang="en-US" altLang="zh-CN" sz="2900" b="1" kern="1200" dirty="0" smtClean="0">
              <a:latin typeface="黑体" pitchFamily="2" charset="-122"/>
              <a:ea typeface="黑体" pitchFamily="2" charset="-122"/>
            </a:rPr>
            <a:t>CIS</a:t>
          </a:r>
          <a:r>
            <a:rPr lang="zh-CN" altLang="en-US" sz="2900" b="1" kern="1200" dirty="0" smtClean="0">
              <a:latin typeface="黑体" pitchFamily="2" charset="-122"/>
              <a:ea typeface="黑体" pitchFamily="2" charset="-122"/>
            </a:rPr>
            <a:t>评分表模板</a:t>
          </a:r>
          <a:endParaRPr lang="zh-CN" altLang="en-US" sz="2900" b="1" kern="1200" dirty="0">
            <a:latin typeface="黑体" pitchFamily="2" charset="-122"/>
            <a:ea typeface="黑体" pitchFamily="2" charset="-122"/>
          </a:endParaRPr>
        </a:p>
      </dsp:txBody>
      <dsp:txXfrm>
        <a:off x="35611" y="35611"/>
        <a:ext cx="3356092" cy="6582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16620"/>
          <a:ext cx="3456384"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CN" altLang="en-US" sz="2900" b="1" kern="1200" dirty="0" smtClean="0">
              <a:latin typeface="黑体" pitchFamily="2" charset="-122"/>
              <a:ea typeface="黑体" pitchFamily="2" charset="-122"/>
            </a:rPr>
            <a:t>试题配分组成</a:t>
          </a:r>
          <a:endParaRPr lang="zh-CN" altLang="en-US" sz="2900" b="1" kern="1200" dirty="0">
            <a:latin typeface="黑体" pitchFamily="2" charset="-122"/>
            <a:ea typeface="黑体" pitchFamily="2" charset="-122"/>
          </a:endParaRPr>
        </a:p>
      </dsp:txBody>
      <dsp:txXfrm>
        <a:off x="35611" y="52231"/>
        <a:ext cx="3385162" cy="6582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0"/>
          <a:ext cx="3931370"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CN" altLang="en-US" sz="2900" b="1" kern="1200" dirty="0" smtClean="0">
              <a:latin typeface="黑体" pitchFamily="2" charset="-122"/>
              <a:ea typeface="黑体" pitchFamily="2" charset="-122"/>
            </a:rPr>
            <a:t>客观评判</a:t>
          </a:r>
          <a:endParaRPr lang="zh-CN" altLang="en-US" sz="2900" b="1" kern="1200" dirty="0">
            <a:latin typeface="黑体" pitchFamily="2" charset="-122"/>
            <a:ea typeface="黑体" pitchFamily="2" charset="-122"/>
          </a:endParaRPr>
        </a:p>
      </dsp:txBody>
      <dsp:txXfrm>
        <a:off x="35611" y="35611"/>
        <a:ext cx="3860148" cy="65827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0"/>
          <a:ext cx="3931370"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CN" altLang="en-US" sz="2900" b="1" kern="1200" dirty="0" smtClean="0">
              <a:latin typeface="黑体" pitchFamily="2" charset="-122"/>
              <a:ea typeface="黑体" pitchFamily="2" charset="-122"/>
            </a:rPr>
            <a:t>主观评判</a:t>
          </a:r>
          <a:endParaRPr lang="zh-CN" altLang="en-US" sz="2900" b="1" kern="1200" dirty="0">
            <a:latin typeface="黑体" pitchFamily="2" charset="-122"/>
            <a:ea typeface="黑体" pitchFamily="2" charset="-122"/>
          </a:endParaRPr>
        </a:p>
      </dsp:txBody>
      <dsp:txXfrm>
        <a:off x="35611" y="35611"/>
        <a:ext cx="3860148" cy="65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0"/>
          <a:ext cx="3931370"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CN" altLang="en-US" sz="2900" b="1" kern="1200" dirty="0" smtClean="0">
              <a:latin typeface="黑体" pitchFamily="2" charset="-122"/>
              <a:ea typeface="黑体" pitchFamily="2" charset="-122"/>
            </a:rPr>
            <a:t>评分表</a:t>
          </a:r>
          <a:endParaRPr lang="zh-CN" altLang="en-US" sz="2900" b="1" kern="1200" dirty="0">
            <a:latin typeface="黑体" pitchFamily="2" charset="-122"/>
            <a:ea typeface="黑体" pitchFamily="2" charset="-122"/>
          </a:endParaRPr>
        </a:p>
      </dsp:txBody>
      <dsp:txXfrm>
        <a:off x="35611" y="35611"/>
        <a:ext cx="3860148" cy="65827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0"/>
          <a:ext cx="3931370"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zh-CN" altLang="en-US" sz="2900" b="1" kern="1200" dirty="0" smtClean="0">
              <a:latin typeface="黑体" pitchFamily="2" charset="-122"/>
              <a:ea typeface="黑体" pitchFamily="2" charset="-122"/>
            </a:rPr>
            <a:t>结果产生</a:t>
          </a:r>
          <a:endParaRPr lang="zh-CN" altLang="en-US" sz="2900" b="1" kern="1200" dirty="0">
            <a:latin typeface="黑体" pitchFamily="2" charset="-122"/>
            <a:ea typeface="黑体" pitchFamily="2" charset="-122"/>
          </a:endParaRPr>
        </a:p>
      </dsp:txBody>
      <dsp:txXfrm>
        <a:off x="35611" y="35611"/>
        <a:ext cx="3860148" cy="65827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8DEF-AFE7-44A2-B088-02CD7552580B}">
      <dsp:nvSpPr>
        <dsp:cNvPr id="0" name=""/>
        <dsp:cNvSpPr/>
      </dsp:nvSpPr>
      <dsp:spPr>
        <a:xfrm>
          <a:off x="432069" y="0"/>
          <a:ext cx="5181600" cy="2383656"/>
        </a:xfrm>
        <a:prstGeom prst="rightArrow">
          <a:avLst/>
        </a:prstGeom>
        <a:gradFill rotWithShape="0">
          <a:gsLst>
            <a:gs pos="45000">
              <a:srgbClr val="FF0000"/>
            </a:gs>
            <a:gs pos="0">
              <a:srgbClr val="92D050"/>
            </a:gs>
            <a:gs pos="45000">
              <a:srgbClr val="FFC000"/>
            </a:gs>
            <a:gs pos="70000">
              <a:srgbClr val="FF0000"/>
            </a:gs>
            <a:gs pos="100000">
              <a:srgbClr val="C00000"/>
            </a:gs>
          </a:gsLst>
          <a:lin ang="0" scaled="0"/>
        </a:gra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72AFBEF-4F59-4DDC-B9A6-FEEF2E0D1944}">
      <dsp:nvSpPr>
        <dsp:cNvPr id="0" name=""/>
        <dsp:cNvSpPr/>
      </dsp:nvSpPr>
      <dsp:spPr>
        <a:xfrm>
          <a:off x="3218" y="715096"/>
          <a:ext cx="925506" cy="953462"/>
        </a:xfrm>
        <a:prstGeom prst="roundRect">
          <a:avLst/>
        </a:prstGeom>
        <a:solidFill>
          <a:srgbClr val="7030A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baseline="0" dirty="0" smtClean="0">
              <a:latin typeface="华文琥珀" pitchFamily="2" charset="-122"/>
              <a:ea typeface="华文琥珀" pitchFamily="2" charset="-122"/>
            </a:rPr>
            <a:t>赛前</a:t>
          </a:r>
          <a:endParaRPr lang="en-US" altLang="zh-CN" sz="1900" kern="1200" baseline="0" dirty="0" smtClean="0">
            <a:latin typeface="华文琥珀" pitchFamily="2" charset="-122"/>
            <a:ea typeface="华文琥珀" pitchFamily="2" charset="-122"/>
          </a:endParaRPr>
        </a:p>
        <a:p>
          <a:pPr lvl="0" algn="ctr" defTabSz="844550">
            <a:lnSpc>
              <a:spcPct val="90000"/>
            </a:lnSpc>
            <a:spcBef>
              <a:spcPct val="0"/>
            </a:spcBef>
            <a:spcAft>
              <a:spcPct val="35000"/>
            </a:spcAft>
          </a:pPr>
          <a:r>
            <a:rPr lang="en-US" altLang="zh-CN" sz="1900" kern="1200" baseline="0" dirty="0" smtClean="0">
              <a:latin typeface="华文琥珀" pitchFamily="2" charset="-122"/>
              <a:ea typeface="华文琥珀" pitchFamily="2" charset="-122"/>
            </a:rPr>
            <a:t>4-2</a:t>
          </a:r>
          <a:r>
            <a:rPr lang="zh-CN" altLang="en-US" sz="1900" kern="1200" baseline="0" dirty="0" smtClean="0">
              <a:latin typeface="华文琥珀" pitchFamily="2" charset="-122"/>
              <a:ea typeface="华文琥珀" pitchFamily="2" charset="-122"/>
            </a:rPr>
            <a:t>天</a:t>
          </a:r>
          <a:endParaRPr lang="zh-CN" altLang="en-US" sz="1900" kern="1200" baseline="0" dirty="0">
            <a:latin typeface="华文琥珀" pitchFamily="2" charset="-122"/>
            <a:ea typeface="华文琥珀" pitchFamily="2" charset="-122"/>
          </a:endParaRPr>
        </a:p>
      </dsp:txBody>
      <dsp:txXfrm>
        <a:off x="48397" y="760275"/>
        <a:ext cx="835148" cy="863104"/>
      </dsp:txXfrm>
    </dsp:sp>
    <dsp:sp modelId="{5D5E8AF1-7D2B-4D0E-842C-E1C7C6E517FD}">
      <dsp:nvSpPr>
        <dsp:cNvPr id="0" name=""/>
        <dsp:cNvSpPr/>
      </dsp:nvSpPr>
      <dsp:spPr>
        <a:xfrm>
          <a:off x="1036029" y="715096"/>
          <a:ext cx="925506" cy="953462"/>
        </a:xfrm>
        <a:prstGeom prst="roundRect">
          <a:avLst/>
        </a:prstGeom>
        <a:solidFill>
          <a:srgbClr val="00B0F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baseline="0" dirty="0" smtClean="0">
              <a:latin typeface="华文琥珀" pitchFamily="2" charset="-122"/>
              <a:ea typeface="华文琥珀" pitchFamily="2" charset="-122"/>
            </a:rPr>
            <a:t>赛前</a:t>
          </a:r>
          <a:endParaRPr lang="en-US" altLang="zh-CN" sz="1900" kern="1200" baseline="0" dirty="0" smtClean="0">
            <a:latin typeface="华文琥珀" pitchFamily="2" charset="-122"/>
            <a:ea typeface="华文琥珀" pitchFamily="2" charset="-122"/>
          </a:endParaRPr>
        </a:p>
        <a:p>
          <a:pPr lvl="0" algn="ctr" defTabSz="844550">
            <a:lnSpc>
              <a:spcPct val="90000"/>
            </a:lnSpc>
            <a:spcBef>
              <a:spcPct val="0"/>
            </a:spcBef>
            <a:spcAft>
              <a:spcPct val="35000"/>
            </a:spcAft>
          </a:pPr>
          <a:r>
            <a:rPr lang="en-US" altLang="zh-CN" sz="1900" kern="1200" baseline="0" dirty="0" smtClean="0">
              <a:latin typeface="华文琥珀" pitchFamily="2" charset="-122"/>
              <a:ea typeface="华文琥珀" pitchFamily="2" charset="-122"/>
            </a:rPr>
            <a:t>2</a:t>
          </a:r>
          <a:r>
            <a:rPr lang="zh-CN" altLang="en-US" sz="1900" kern="1200" baseline="0" dirty="0" smtClean="0">
              <a:latin typeface="华文琥珀" pitchFamily="2" charset="-122"/>
              <a:ea typeface="华文琥珀" pitchFamily="2" charset="-122"/>
            </a:rPr>
            <a:t>天</a:t>
          </a:r>
          <a:endParaRPr lang="en-US" altLang="zh-CN" sz="1900" kern="1200" baseline="0" dirty="0" smtClean="0">
            <a:latin typeface="华文琥珀" pitchFamily="2" charset="-122"/>
            <a:ea typeface="华文琥珀" pitchFamily="2" charset="-122"/>
          </a:endParaRPr>
        </a:p>
      </dsp:txBody>
      <dsp:txXfrm>
        <a:off x="1081208" y="760275"/>
        <a:ext cx="835148" cy="863104"/>
      </dsp:txXfrm>
    </dsp:sp>
    <dsp:sp modelId="{4AC49D4D-7920-429A-934F-28A7672D9C11}">
      <dsp:nvSpPr>
        <dsp:cNvPr id="0" name=""/>
        <dsp:cNvSpPr/>
      </dsp:nvSpPr>
      <dsp:spPr>
        <a:xfrm>
          <a:off x="2068841" y="715096"/>
          <a:ext cx="925506" cy="953462"/>
        </a:xfrm>
        <a:prstGeom prst="roundRect">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baseline="0" dirty="0" smtClean="0">
              <a:latin typeface="华文琥珀" pitchFamily="2" charset="-122"/>
              <a:ea typeface="华文琥珀" pitchFamily="2" charset="-122"/>
            </a:rPr>
            <a:t>赛前</a:t>
          </a:r>
          <a:endParaRPr lang="en-US" altLang="zh-CN" sz="1900" kern="1200" baseline="0" dirty="0" smtClean="0">
            <a:latin typeface="华文琥珀" pitchFamily="2" charset="-122"/>
            <a:ea typeface="华文琥珀" pitchFamily="2" charset="-122"/>
          </a:endParaRPr>
        </a:p>
        <a:p>
          <a:pPr lvl="0" algn="ctr" defTabSz="844550">
            <a:lnSpc>
              <a:spcPct val="90000"/>
            </a:lnSpc>
            <a:spcBef>
              <a:spcPct val="0"/>
            </a:spcBef>
            <a:spcAft>
              <a:spcPct val="35000"/>
            </a:spcAft>
          </a:pPr>
          <a:r>
            <a:rPr lang="en-US" altLang="zh-CN" sz="1900" kern="1200" baseline="0" dirty="0" smtClean="0">
              <a:latin typeface="华文琥珀" pitchFamily="2" charset="-122"/>
              <a:ea typeface="华文琥珀" pitchFamily="2" charset="-122"/>
            </a:rPr>
            <a:t>2</a:t>
          </a:r>
          <a:r>
            <a:rPr lang="zh-CN" altLang="en-US" sz="1900" kern="1200" baseline="0" dirty="0" smtClean="0">
              <a:latin typeface="华文琥珀" pitchFamily="2" charset="-122"/>
              <a:ea typeface="华文琥珀" pitchFamily="2" charset="-122"/>
            </a:rPr>
            <a:t>天</a:t>
          </a:r>
          <a:endParaRPr lang="zh-CN" altLang="en-US" sz="1900" kern="1200" baseline="0" dirty="0">
            <a:latin typeface="华文琥珀" pitchFamily="2" charset="-122"/>
            <a:ea typeface="华文琥珀" pitchFamily="2" charset="-122"/>
          </a:endParaRPr>
        </a:p>
      </dsp:txBody>
      <dsp:txXfrm>
        <a:off x="2114020" y="760275"/>
        <a:ext cx="835148" cy="863104"/>
      </dsp:txXfrm>
    </dsp:sp>
    <dsp:sp modelId="{322190D6-8038-4BE2-87BE-B81C00FF38F4}">
      <dsp:nvSpPr>
        <dsp:cNvPr id="0" name=""/>
        <dsp:cNvSpPr/>
      </dsp:nvSpPr>
      <dsp:spPr>
        <a:xfrm>
          <a:off x="3101652" y="715096"/>
          <a:ext cx="925506" cy="953462"/>
        </a:xfrm>
        <a:prstGeom prst="roundRect">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baseline="0" dirty="0" smtClean="0">
              <a:latin typeface="华文琥珀" pitchFamily="2" charset="-122"/>
              <a:ea typeface="华文琥珀" pitchFamily="2" charset="-122"/>
            </a:rPr>
            <a:t>赛中</a:t>
          </a:r>
          <a:endParaRPr lang="en-US" altLang="zh-CN" sz="1900" kern="1200" baseline="0" dirty="0" smtClean="0">
            <a:latin typeface="华文琥珀" pitchFamily="2" charset="-122"/>
            <a:ea typeface="华文琥珀" pitchFamily="2" charset="-122"/>
          </a:endParaRPr>
        </a:p>
        <a:p>
          <a:pPr lvl="0" algn="ctr" defTabSz="844550">
            <a:lnSpc>
              <a:spcPct val="90000"/>
            </a:lnSpc>
            <a:spcBef>
              <a:spcPct val="0"/>
            </a:spcBef>
            <a:spcAft>
              <a:spcPct val="35000"/>
            </a:spcAft>
          </a:pPr>
          <a:r>
            <a:rPr lang="en-US" altLang="zh-CN" sz="1900" kern="1200" baseline="0" dirty="0" smtClean="0">
              <a:latin typeface="华文琥珀" pitchFamily="2" charset="-122"/>
              <a:ea typeface="华文琥珀" pitchFamily="2" charset="-122"/>
            </a:rPr>
            <a:t>4</a:t>
          </a:r>
          <a:r>
            <a:rPr lang="zh-CN" altLang="en-US" sz="1900" kern="1200" baseline="0" dirty="0" smtClean="0">
              <a:latin typeface="华文琥珀" pitchFamily="2" charset="-122"/>
              <a:ea typeface="华文琥珀" pitchFamily="2" charset="-122"/>
            </a:rPr>
            <a:t>天</a:t>
          </a:r>
          <a:endParaRPr lang="zh-CN" altLang="en-US" sz="1900" kern="1200" baseline="0" dirty="0">
            <a:latin typeface="华文琥珀" pitchFamily="2" charset="-122"/>
            <a:ea typeface="华文琥珀" pitchFamily="2" charset="-122"/>
          </a:endParaRPr>
        </a:p>
      </dsp:txBody>
      <dsp:txXfrm>
        <a:off x="3146831" y="760275"/>
        <a:ext cx="835148" cy="863104"/>
      </dsp:txXfrm>
    </dsp:sp>
    <dsp:sp modelId="{5AD85D34-5B58-4E79-9D53-94A8BDBD1A05}">
      <dsp:nvSpPr>
        <dsp:cNvPr id="0" name=""/>
        <dsp:cNvSpPr/>
      </dsp:nvSpPr>
      <dsp:spPr>
        <a:xfrm>
          <a:off x="4134463" y="715096"/>
          <a:ext cx="925506" cy="953462"/>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baseline="0" dirty="0" smtClean="0">
              <a:latin typeface="华文琥珀" pitchFamily="2" charset="-122"/>
              <a:ea typeface="华文琥珀" pitchFamily="2" charset="-122"/>
            </a:rPr>
            <a:t>赛中</a:t>
          </a:r>
          <a:endParaRPr lang="en-US" altLang="zh-CN" sz="1900" kern="1200" baseline="0" dirty="0" smtClean="0">
            <a:latin typeface="华文琥珀" pitchFamily="2" charset="-122"/>
            <a:ea typeface="华文琥珀" pitchFamily="2" charset="-122"/>
          </a:endParaRPr>
        </a:p>
        <a:p>
          <a:pPr lvl="0" algn="ctr" defTabSz="844550">
            <a:lnSpc>
              <a:spcPct val="90000"/>
            </a:lnSpc>
            <a:spcBef>
              <a:spcPct val="0"/>
            </a:spcBef>
            <a:spcAft>
              <a:spcPct val="35000"/>
            </a:spcAft>
          </a:pPr>
          <a:r>
            <a:rPr lang="en-US" altLang="zh-CN" sz="1900" kern="1200" baseline="0" dirty="0" smtClean="0">
              <a:latin typeface="华文琥珀" pitchFamily="2" charset="-122"/>
              <a:ea typeface="华文琥珀" pitchFamily="2" charset="-122"/>
            </a:rPr>
            <a:t>4</a:t>
          </a:r>
          <a:r>
            <a:rPr lang="zh-CN" altLang="en-US" sz="1900" kern="1200" baseline="0" dirty="0" smtClean="0">
              <a:latin typeface="华文琥珀" pitchFamily="2" charset="-122"/>
              <a:ea typeface="华文琥珀" pitchFamily="2" charset="-122"/>
            </a:rPr>
            <a:t>天</a:t>
          </a:r>
          <a:endParaRPr lang="zh-CN" altLang="en-US" sz="1900" kern="1200" baseline="0" dirty="0">
            <a:latin typeface="华文琥珀" pitchFamily="2" charset="-122"/>
            <a:ea typeface="华文琥珀" pitchFamily="2" charset="-122"/>
          </a:endParaRPr>
        </a:p>
      </dsp:txBody>
      <dsp:txXfrm>
        <a:off x="4179642" y="760275"/>
        <a:ext cx="835148" cy="863104"/>
      </dsp:txXfrm>
    </dsp:sp>
    <dsp:sp modelId="{61B527BF-4121-4C1C-A57C-118832FA7808}">
      <dsp:nvSpPr>
        <dsp:cNvPr id="0" name=""/>
        <dsp:cNvSpPr/>
      </dsp:nvSpPr>
      <dsp:spPr>
        <a:xfrm>
          <a:off x="5167275" y="715096"/>
          <a:ext cx="925506" cy="953462"/>
        </a:xfrm>
        <a:prstGeom prst="roundRect">
          <a:avLst/>
        </a:prstGeom>
        <a:solidFill>
          <a:srgbClr val="C0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baseline="0" dirty="0" smtClean="0">
              <a:latin typeface="华文琥珀" pitchFamily="2" charset="-122"/>
              <a:ea typeface="华文琥珀" pitchFamily="2" charset="-122"/>
            </a:rPr>
            <a:t>赛后</a:t>
          </a:r>
          <a:endParaRPr lang="en-US" altLang="zh-CN" sz="1900" kern="1200" baseline="0" dirty="0" smtClean="0">
            <a:latin typeface="华文琥珀" pitchFamily="2" charset="-122"/>
            <a:ea typeface="华文琥珀" pitchFamily="2" charset="-122"/>
          </a:endParaRPr>
        </a:p>
        <a:p>
          <a:pPr lvl="0" algn="ctr" defTabSz="844550">
            <a:lnSpc>
              <a:spcPct val="90000"/>
            </a:lnSpc>
            <a:spcBef>
              <a:spcPct val="0"/>
            </a:spcBef>
            <a:spcAft>
              <a:spcPct val="35000"/>
            </a:spcAft>
          </a:pPr>
          <a:r>
            <a:rPr lang="en-US" altLang="zh-CN" sz="1900" kern="1200" baseline="0" dirty="0" smtClean="0">
              <a:latin typeface="华文琥珀" pitchFamily="2" charset="-122"/>
              <a:ea typeface="华文琥珀" pitchFamily="2" charset="-122"/>
            </a:rPr>
            <a:t>1</a:t>
          </a:r>
          <a:r>
            <a:rPr lang="zh-CN" altLang="en-US" sz="1900" kern="1200" baseline="0" dirty="0" smtClean="0">
              <a:latin typeface="华文琥珀" pitchFamily="2" charset="-122"/>
              <a:ea typeface="华文琥珀" pitchFamily="2" charset="-122"/>
            </a:rPr>
            <a:t>天</a:t>
          </a:r>
          <a:endParaRPr lang="zh-CN" altLang="en-US" sz="1900" kern="1200" baseline="0" dirty="0">
            <a:latin typeface="华文琥珀" pitchFamily="2" charset="-122"/>
            <a:ea typeface="华文琥珀" pitchFamily="2" charset="-122"/>
          </a:endParaRPr>
        </a:p>
      </dsp:txBody>
      <dsp:txXfrm>
        <a:off x="5212454" y="760275"/>
        <a:ext cx="835148" cy="86310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8DEF-AFE7-44A2-B088-02CD7552580B}">
      <dsp:nvSpPr>
        <dsp:cNvPr id="0" name=""/>
        <dsp:cNvSpPr/>
      </dsp:nvSpPr>
      <dsp:spPr>
        <a:xfrm>
          <a:off x="504041" y="0"/>
          <a:ext cx="5181600" cy="5400600"/>
        </a:xfrm>
        <a:prstGeom prst="rightArrow">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72AFBEF-4F59-4DDC-B9A6-FEEF2E0D1944}">
      <dsp:nvSpPr>
        <dsp:cNvPr id="0" name=""/>
        <dsp:cNvSpPr/>
      </dsp:nvSpPr>
      <dsp:spPr>
        <a:xfrm>
          <a:off x="1023" y="1620180"/>
          <a:ext cx="970266" cy="2160240"/>
        </a:xfrm>
        <a:prstGeom prst="roundRect">
          <a:avLst/>
        </a:prstGeom>
        <a:solidFill>
          <a:srgbClr val="7030A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baseline="0" dirty="0" smtClean="0">
              <a:latin typeface="华文琥珀" pitchFamily="2" charset="-122"/>
              <a:ea typeface="华文琥珀" pitchFamily="2" charset="-122"/>
            </a:rPr>
            <a:t>1</a:t>
          </a:r>
          <a:r>
            <a:rPr lang="zh-CN" altLang="en-US" sz="2600" kern="1200" baseline="0" dirty="0" smtClean="0">
              <a:latin typeface="华文琥珀" pitchFamily="2" charset="-122"/>
              <a:ea typeface="华文琥珀" pitchFamily="2" charset="-122"/>
            </a:rPr>
            <a:t>、规则培训</a:t>
          </a:r>
          <a:endParaRPr lang="zh-CN" altLang="en-US" sz="2600" kern="1200" baseline="0" dirty="0">
            <a:latin typeface="华文琥珀" pitchFamily="2" charset="-122"/>
            <a:ea typeface="华文琥珀" pitchFamily="2" charset="-122"/>
          </a:endParaRPr>
        </a:p>
      </dsp:txBody>
      <dsp:txXfrm>
        <a:off x="48387" y="1667544"/>
        <a:ext cx="875538" cy="2065512"/>
      </dsp:txXfrm>
    </dsp:sp>
    <dsp:sp modelId="{5D5E8AF1-7D2B-4D0E-842C-E1C7C6E517FD}">
      <dsp:nvSpPr>
        <dsp:cNvPr id="0" name=""/>
        <dsp:cNvSpPr/>
      </dsp:nvSpPr>
      <dsp:spPr>
        <a:xfrm>
          <a:off x="1025760" y="1620180"/>
          <a:ext cx="970266" cy="2160240"/>
        </a:xfrm>
        <a:prstGeom prst="roundRect">
          <a:avLst/>
        </a:prstGeom>
        <a:solidFill>
          <a:srgbClr val="00B0F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baseline="0" dirty="0" smtClean="0">
              <a:latin typeface="华文琥珀" pitchFamily="2" charset="-122"/>
              <a:ea typeface="华文琥珀" pitchFamily="2" charset="-122"/>
            </a:rPr>
            <a:t>2</a:t>
          </a:r>
          <a:r>
            <a:rPr lang="zh-CN" altLang="en-US" sz="2600" kern="1200" baseline="0" dirty="0" smtClean="0">
              <a:latin typeface="华文琥珀" pitchFamily="2" charset="-122"/>
              <a:ea typeface="华文琥珀" pitchFamily="2" charset="-122"/>
            </a:rPr>
            <a:t>、选取试题</a:t>
          </a:r>
          <a:endParaRPr lang="en-US" altLang="zh-CN" sz="2600" kern="1200" baseline="0" dirty="0" smtClean="0">
            <a:latin typeface="华文琥珀" pitchFamily="2" charset="-122"/>
            <a:ea typeface="华文琥珀" pitchFamily="2" charset="-122"/>
          </a:endParaRPr>
        </a:p>
      </dsp:txBody>
      <dsp:txXfrm>
        <a:off x="1073124" y="1667544"/>
        <a:ext cx="875538" cy="2065512"/>
      </dsp:txXfrm>
    </dsp:sp>
    <dsp:sp modelId="{4AC49D4D-7920-429A-934F-28A7672D9C11}">
      <dsp:nvSpPr>
        <dsp:cNvPr id="0" name=""/>
        <dsp:cNvSpPr/>
      </dsp:nvSpPr>
      <dsp:spPr>
        <a:xfrm>
          <a:off x="2050498" y="1620180"/>
          <a:ext cx="970266" cy="2160240"/>
        </a:xfrm>
        <a:prstGeom prst="roundRect">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baseline="0" dirty="0" smtClean="0">
              <a:latin typeface="华文琥珀" pitchFamily="2" charset="-122"/>
              <a:ea typeface="华文琥珀" pitchFamily="2" charset="-122"/>
            </a:rPr>
            <a:t>3</a:t>
          </a:r>
          <a:r>
            <a:rPr lang="zh-CN" altLang="en-US" sz="2600" kern="1200" baseline="0" dirty="0" smtClean="0">
              <a:latin typeface="华文琥珀" pitchFamily="2" charset="-122"/>
              <a:ea typeface="华文琥珀" pitchFamily="2" charset="-122"/>
            </a:rPr>
            <a:t>、熟悉设备</a:t>
          </a:r>
          <a:endParaRPr lang="zh-CN" altLang="en-US" sz="2600" kern="1200" baseline="0" dirty="0">
            <a:latin typeface="华文琥珀" pitchFamily="2" charset="-122"/>
            <a:ea typeface="华文琥珀" pitchFamily="2" charset="-122"/>
          </a:endParaRPr>
        </a:p>
      </dsp:txBody>
      <dsp:txXfrm>
        <a:off x="2097862" y="1667544"/>
        <a:ext cx="875538" cy="2065512"/>
      </dsp:txXfrm>
    </dsp:sp>
    <dsp:sp modelId="{322190D6-8038-4BE2-87BE-B81C00FF38F4}">
      <dsp:nvSpPr>
        <dsp:cNvPr id="0" name=""/>
        <dsp:cNvSpPr/>
      </dsp:nvSpPr>
      <dsp:spPr>
        <a:xfrm>
          <a:off x="3075235" y="1620180"/>
          <a:ext cx="970266" cy="2160240"/>
        </a:xfrm>
        <a:prstGeom prst="roundRect">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baseline="0" dirty="0" smtClean="0">
              <a:latin typeface="华文琥珀" pitchFamily="2" charset="-122"/>
              <a:ea typeface="华文琥珀" pitchFamily="2" charset="-122"/>
            </a:rPr>
            <a:t>4</a:t>
          </a:r>
          <a:r>
            <a:rPr lang="zh-CN" altLang="en-US" sz="2600" kern="1200" baseline="0" dirty="0" smtClean="0">
              <a:latin typeface="华文琥珀" pitchFamily="2" charset="-122"/>
              <a:ea typeface="华文琥珀" pitchFamily="2" charset="-122"/>
            </a:rPr>
            <a:t>、正式比赛</a:t>
          </a:r>
          <a:endParaRPr lang="zh-CN" altLang="en-US" sz="2600" kern="1200" baseline="0" dirty="0">
            <a:latin typeface="华文琥珀" pitchFamily="2" charset="-122"/>
            <a:ea typeface="华文琥珀" pitchFamily="2" charset="-122"/>
          </a:endParaRPr>
        </a:p>
      </dsp:txBody>
      <dsp:txXfrm>
        <a:off x="3122599" y="1667544"/>
        <a:ext cx="875538" cy="2065512"/>
      </dsp:txXfrm>
    </dsp:sp>
    <dsp:sp modelId="{5AD85D34-5B58-4E79-9D53-94A8BDBD1A05}">
      <dsp:nvSpPr>
        <dsp:cNvPr id="0" name=""/>
        <dsp:cNvSpPr/>
      </dsp:nvSpPr>
      <dsp:spPr>
        <a:xfrm>
          <a:off x="4099972" y="1620180"/>
          <a:ext cx="970266" cy="2160240"/>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baseline="0" dirty="0" smtClean="0">
              <a:latin typeface="华文琥珀" pitchFamily="2" charset="-122"/>
              <a:ea typeface="华文琥珀" pitchFamily="2" charset="-122"/>
            </a:rPr>
            <a:t>5</a:t>
          </a:r>
          <a:r>
            <a:rPr lang="zh-CN" altLang="en-US" sz="2600" kern="1200" baseline="0" dirty="0" smtClean="0">
              <a:latin typeface="华文琥珀" pitchFamily="2" charset="-122"/>
              <a:ea typeface="华文琥珀" pitchFamily="2" charset="-122"/>
            </a:rPr>
            <a:t>、试题评判</a:t>
          </a:r>
          <a:endParaRPr lang="zh-CN" altLang="en-US" sz="2600" kern="1200" baseline="0" dirty="0">
            <a:latin typeface="华文琥珀" pitchFamily="2" charset="-122"/>
            <a:ea typeface="华文琥珀" pitchFamily="2" charset="-122"/>
          </a:endParaRPr>
        </a:p>
      </dsp:txBody>
      <dsp:txXfrm>
        <a:off x="4147336" y="1667544"/>
        <a:ext cx="875538" cy="2065512"/>
      </dsp:txXfrm>
    </dsp:sp>
    <dsp:sp modelId="{61B527BF-4121-4C1C-A57C-118832FA7808}">
      <dsp:nvSpPr>
        <dsp:cNvPr id="0" name=""/>
        <dsp:cNvSpPr/>
      </dsp:nvSpPr>
      <dsp:spPr>
        <a:xfrm>
          <a:off x="5124710" y="1620180"/>
          <a:ext cx="970266" cy="2160240"/>
        </a:xfrm>
        <a:prstGeom prst="roundRect">
          <a:avLst/>
        </a:prstGeom>
        <a:solidFill>
          <a:srgbClr val="C0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baseline="0" dirty="0" smtClean="0">
              <a:latin typeface="华文琥珀" pitchFamily="2" charset="-122"/>
              <a:ea typeface="华文琥珀" pitchFamily="2" charset="-122"/>
            </a:rPr>
            <a:t>6</a:t>
          </a:r>
          <a:r>
            <a:rPr lang="zh-CN" altLang="en-US" sz="2600" kern="1200" baseline="0" dirty="0" smtClean="0">
              <a:latin typeface="华文琥珀" pitchFamily="2" charset="-122"/>
              <a:ea typeface="华文琥珀" pitchFamily="2" charset="-122"/>
            </a:rPr>
            <a:t>、公布结果</a:t>
          </a:r>
          <a:endParaRPr lang="zh-CN" altLang="en-US" sz="2600" kern="1200" baseline="0" dirty="0">
            <a:latin typeface="华文琥珀" pitchFamily="2" charset="-122"/>
            <a:ea typeface="华文琥珀" pitchFamily="2" charset="-122"/>
          </a:endParaRPr>
        </a:p>
      </dsp:txBody>
      <dsp:txXfrm>
        <a:off x="5172074" y="1667544"/>
        <a:ext cx="875538" cy="20655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1"/>
          <a:ext cx="4380041"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b="1" kern="1200" dirty="0" smtClean="0">
              <a:latin typeface="黑体" pitchFamily="2" charset="-122"/>
              <a:ea typeface="黑体" pitchFamily="2" charset="-122"/>
            </a:rPr>
            <a:t>2</a:t>
          </a:r>
          <a:r>
            <a:rPr lang="zh-CN" altLang="en-US" sz="2900" b="1" kern="1200" dirty="0" smtClean="0">
              <a:latin typeface="黑体" pitchFamily="2" charset="-122"/>
              <a:ea typeface="黑体" pitchFamily="2" charset="-122"/>
            </a:rPr>
            <a:t>、试题技术标准</a:t>
          </a:r>
          <a:r>
            <a:rPr lang="en-US" altLang="zh-CN" sz="2900" b="1" kern="1200" dirty="0" smtClean="0">
              <a:latin typeface="黑体" pitchFamily="2" charset="-122"/>
              <a:ea typeface="黑体" pitchFamily="2" charset="-122"/>
            </a:rPr>
            <a:t>-</a:t>
          </a:r>
          <a:r>
            <a:rPr lang="zh-CN" altLang="en-US" sz="2900" b="1" kern="1200" dirty="0" smtClean="0">
              <a:latin typeface="黑体" pitchFamily="2" charset="-122"/>
              <a:ea typeface="黑体" pitchFamily="2" charset="-122"/>
            </a:rPr>
            <a:t>模块</a:t>
          </a:r>
          <a:r>
            <a:rPr lang="en-US" altLang="zh-CN" sz="2900" b="1" kern="1200" dirty="0" smtClean="0">
              <a:latin typeface="黑体" pitchFamily="2" charset="-122"/>
              <a:ea typeface="黑体" pitchFamily="2" charset="-122"/>
            </a:rPr>
            <a:t>1</a:t>
          </a:r>
          <a:endParaRPr lang="zh-CN" altLang="en-US" sz="2900" b="1" kern="1200" dirty="0">
            <a:latin typeface="黑体" pitchFamily="2" charset="-122"/>
            <a:ea typeface="黑体" pitchFamily="2" charset="-122"/>
          </a:endParaRPr>
        </a:p>
      </dsp:txBody>
      <dsp:txXfrm>
        <a:off x="35611" y="35612"/>
        <a:ext cx="4308819" cy="65827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8DEF-AFE7-44A2-B088-02CD7552580B}">
      <dsp:nvSpPr>
        <dsp:cNvPr id="0" name=""/>
        <dsp:cNvSpPr/>
      </dsp:nvSpPr>
      <dsp:spPr>
        <a:xfrm>
          <a:off x="914399" y="0"/>
          <a:ext cx="5181600" cy="4984328"/>
        </a:xfrm>
        <a:prstGeom prst="rightArrow">
          <a:avLst/>
        </a:prstGeom>
        <a:gradFill rotWithShape="0">
          <a:gsLst>
            <a:gs pos="0">
              <a:srgbClr val="FFF200">
                <a:alpha val="53000"/>
                <a:lumMod val="91000"/>
                <a:lumOff val="9000"/>
              </a:srgbClr>
            </a:gs>
            <a:gs pos="57000">
              <a:srgbClr val="FF7A00"/>
            </a:gs>
            <a:gs pos="70000">
              <a:srgbClr val="FF0300"/>
            </a:gs>
            <a:gs pos="100000">
              <a:srgbClr val="4D0808"/>
            </a:gs>
          </a:gsLst>
          <a:lin ang="0" scaled="0"/>
        </a:gradFill>
        <a:ln>
          <a:noFill/>
        </a:ln>
        <a:effectLst>
          <a:reflection endPos="0" dir="5400000" sy="-100000" algn="bl" rotWithShape="0"/>
        </a:effectLst>
      </dsp:spPr>
      <dsp:style>
        <a:lnRef idx="0">
          <a:scrgbClr r="0" g="0" b="0"/>
        </a:lnRef>
        <a:fillRef idx="1">
          <a:scrgbClr r="0" g="0" b="0"/>
        </a:fillRef>
        <a:effectRef idx="2">
          <a:scrgbClr r="0" g="0" b="0"/>
        </a:effectRef>
        <a:fontRef idx="minor"/>
      </dsp:style>
    </dsp:sp>
    <dsp:sp modelId="{322190D6-8038-4BE2-87BE-B81C00FF38F4}">
      <dsp:nvSpPr>
        <dsp:cNvPr id="0" name=""/>
        <dsp:cNvSpPr/>
      </dsp:nvSpPr>
      <dsp:spPr>
        <a:xfrm>
          <a:off x="105072" y="1495298"/>
          <a:ext cx="1828800" cy="1993731"/>
        </a:xfrm>
        <a:prstGeom prst="roundRect">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baseline="0" dirty="0" smtClean="0">
              <a:latin typeface="华文琥珀" pitchFamily="2" charset="-122"/>
              <a:ea typeface="华文琥珀" pitchFamily="2" charset="-122"/>
            </a:rPr>
            <a:t>模块</a:t>
          </a:r>
          <a:r>
            <a:rPr lang="en-US" altLang="zh-CN" sz="3000" kern="1200" baseline="0" dirty="0" smtClean="0">
              <a:latin typeface="华文琥珀" pitchFamily="2" charset="-122"/>
              <a:ea typeface="华文琥珀" pitchFamily="2" charset="-122"/>
            </a:rPr>
            <a:t>1</a:t>
          </a:r>
        </a:p>
        <a:p>
          <a:pPr lvl="0" algn="ctr" defTabSz="1333500">
            <a:lnSpc>
              <a:spcPct val="90000"/>
            </a:lnSpc>
            <a:spcBef>
              <a:spcPct val="0"/>
            </a:spcBef>
            <a:spcAft>
              <a:spcPct val="35000"/>
            </a:spcAft>
          </a:pPr>
          <a:r>
            <a:rPr lang="en-US" altLang="zh-CN" sz="3000" kern="1200" baseline="0" dirty="0" smtClean="0">
              <a:latin typeface="华文琥珀" pitchFamily="2" charset="-122"/>
              <a:ea typeface="华文琥珀" pitchFamily="2" charset="-122"/>
            </a:rPr>
            <a:t>4</a:t>
          </a:r>
          <a:r>
            <a:rPr lang="zh-CN" altLang="en-US" sz="3000" kern="1200" baseline="0" dirty="0" smtClean="0">
              <a:latin typeface="华文琥珀" pitchFamily="2" charset="-122"/>
              <a:ea typeface="华文琥珀" pitchFamily="2" charset="-122"/>
            </a:rPr>
            <a:t>小时</a:t>
          </a:r>
          <a:endParaRPr lang="zh-CN" altLang="en-US" sz="3000" kern="1200" baseline="0" dirty="0">
            <a:latin typeface="华文琥珀" pitchFamily="2" charset="-122"/>
            <a:ea typeface="华文琥珀" pitchFamily="2" charset="-122"/>
          </a:endParaRPr>
        </a:p>
      </dsp:txBody>
      <dsp:txXfrm>
        <a:off x="194347" y="1584573"/>
        <a:ext cx="1650250" cy="1815181"/>
      </dsp:txXfrm>
    </dsp:sp>
    <dsp:sp modelId="{5AD85D34-5B58-4E79-9D53-94A8BDBD1A05}">
      <dsp:nvSpPr>
        <dsp:cNvPr id="0" name=""/>
        <dsp:cNvSpPr/>
      </dsp:nvSpPr>
      <dsp:spPr>
        <a:xfrm>
          <a:off x="2133600" y="1495298"/>
          <a:ext cx="1828800" cy="1993731"/>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baseline="0" dirty="0" smtClean="0">
              <a:latin typeface="华文琥珀" pitchFamily="2" charset="-122"/>
              <a:ea typeface="华文琥珀" pitchFamily="2" charset="-122"/>
            </a:rPr>
            <a:t>模块</a:t>
          </a:r>
          <a:r>
            <a:rPr lang="en-US" altLang="zh-CN" sz="3000" kern="1200" baseline="0" dirty="0" smtClean="0">
              <a:latin typeface="华文琥珀" pitchFamily="2" charset="-122"/>
              <a:ea typeface="华文琥珀" pitchFamily="2" charset="-122"/>
            </a:rPr>
            <a:t>2</a:t>
          </a:r>
        </a:p>
        <a:p>
          <a:pPr lvl="0" algn="ctr" defTabSz="1333500">
            <a:lnSpc>
              <a:spcPct val="90000"/>
            </a:lnSpc>
            <a:spcBef>
              <a:spcPct val="0"/>
            </a:spcBef>
            <a:spcAft>
              <a:spcPct val="35000"/>
            </a:spcAft>
          </a:pPr>
          <a:r>
            <a:rPr lang="en-US" altLang="zh-CN" sz="3000" kern="1200" baseline="0" dirty="0" smtClean="0">
              <a:latin typeface="华文琥珀" pitchFamily="2" charset="-122"/>
              <a:ea typeface="华文琥珀" pitchFamily="2" charset="-122"/>
            </a:rPr>
            <a:t>6.25</a:t>
          </a:r>
          <a:r>
            <a:rPr lang="zh-CN" altLang="en-US" sz="3000" kern="1200" baseline="0" dirty="0" smtClean="0">
              <a:latin typeface="华文琥珀" pitchFamily="2" charset="-122"/>
              <a:ea typeface="华文琥珀" pitchFamily="2" charset="-122"/>
            </a:rPr>
            <a:t>小时</a:t>
          </a:r>
          <a:endParaRPr lang="zh-CN" altLang="en-US" sz="3000" kern="1200" baseline="0" dirty="0">
            <a:latin typeface="华文琥珀" pitchFamily="2" charset="-122"/>
            <a:ea typeface="华文琥珀" pitchFamily="2" charset="-122"/>
          </a:endParaRPr>
        </a:p>
      </dsp:txBody>
      <dsp:txXfrm>
        <a:off x="2222875" y="1584573"/>
        <a:ext cx="1650250" cy="1815181"/>
      </dsp:txXfrm>
    </dsp:sp>
    <dsp:sp modelId="{61B527BF-4121-4C1C-A57C-118832FA7808}">
      <dsp:nvSpPr>
        <dsp:cNvPr id="0" name=""/>
        <dsp:cNvSpPr/>
      </dsp:nvSpPr>
      <dsp:spPr>
        <a:xfrm>
          <a:off x="4162127" y="1495298"/>
          <a:ext cx="1828800" cy="1993731"/>
        </a:xfrm>
        <a:prstGeom prst="roundRect">
          <a:avLst/>
        </a:prstGeom>
        <a:solidFill>
          <a:srgbClr val="C0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baseline="0" dirty="0" smtClean="0">
              <a:latin typeface="华文琥珀" pitchFamily="2" charset="-122"/>
              <a:ea typeface="华文琥珀" pitchFamily="2" charset="-122"/>
            </a:rPr>
            <a:t>模块</a:t>
          </a:r>
          <a:r>
            <a:rPr lang="en-US" altLang="zh-CN" sz="3000" kern="1200" baseline="0" dirty="0" smtClean="0">
              <a:latin typeface="华文琥珀" pitchFamily="2" charset="-122"/>
              <a:ea typeface="华文琥珀" pitchFamily="2" charset="-122"/>
            </a:rPr>
            <a:t>2</a:t>
          </a:r>
        </a:p>
        <a:p>
          <a:pPr lvl="0" algn="ctr" defTabSz="1333500">
            <a:lnSpc>
              <a:spcPct val="90000"/>
            </a:lnSpc>
            <a:spcBef>
              <a:spcPct val="0"/>
            </a:spcBef>
            <a:spcAft>
              <a:spcPct val="35000"/>
            </a:spcAft>
          </a:pPr>
          <a:r>
            <a:rPr lang="en-US" altLang="zh-CN" sz="3000" kern="1200" baseline="0" dirty="0" smtClean="0">
              <a:latin typeface="华文琥珀" pitchFamily="2" charset="-122"/>
              <a:ea typeface="华文琥珀" pitchFamily="2" charset="-122"/>
            </a:rPr>
            <a:t>7.25</a:t>
          </a:r>
          <a:r>
            <a:rPr lang="zh-CN" altLang="en-US" sz="3000" kern="1200" baseline="0" dirty="0" smtClean="0">
              <a:latin typeface="华文琥珀" pitchFamily="2" charset="-122"/>
              <a:ea typeface="华文琥珀" pitchFamily="2" charset="-122"/>
            </a:rPr>
            <a:t>小时</a:t>
          </a:r>
          <a:endParaRPr lang="zh-CN" altLang="en-US" sz="3000" kern="1200" baseline="0" dirty="0">
            <a:latin typeface="华文琥珀" pitchFamily="2" charset="-122"/>
            <a:ea typeface="华文琥珀" pitchFamily="2" charset="-122"/>
          </a:endParaRPr>
        </a:p>
      </dsp:txBody>
      <dsp:txXfrm>
        <a:off x="4251402" y="1584573"/>
        <a:ext cx="1650250" cy="181518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7F3C8-34B5-4EE2-86BE-E069791A93B2}">
      <dsp:nvSpPr>
        <dsp:cNvPr id="0" name=""/>
        <dsp:cNvSpPr/>
      </dsp:nvSpPr>
      <dsp:spPr>
        <a:xfrm rot="5400000">
          <a:off x="-193687" y="200933"/>
          <a:ext cx="1291253" cy="903877"/>
        </a:xfrm>
        <a:prstGeom prst="chevron">
          <a:avLst/>
        </a:prstGeom>
        <a:solidFill>
          <a:schemeClr val="lt1">
            <a:hueOff val="0"/>
            <a:satOff val="0"/>
            <a:lumOff val="0"/>
            <a:alphaOff val="0"/>
          </a:schemeClr>
        </a:solidFill>
        <a:ln w="9525" cap="flat" cmpd="sng" algn="ctr">
          <a:solidFill>
            <a:schemeClr val="dk2">
              <a:shade val="80000"/>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latin typeface="黑体" panose="02010609060101010101" pitchFamily="49" charset="-122"/>
              <a:ea typeface="黑体" panose="02010609060101010101" pitchFamily="49" charset="-122"/>
            </a:rPr>
            <a:t>粗铣</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2" y="459184"/>
        <a:ext cx="903877" cy="387376"/>
      </dsp:txXfrm>
    </dsp:sp>
    <dsp:sp modelId="{57BA41A5-992A-4F6E-A0D5-6751DC9534B5}">
      <dsp:nvSpPr>
        <dsp:cNvPr id="0" name=""/>
        <dsp:cNvSpPr/>
      </dsp:nvSpPr>
      <dsp:spPr>
        <a:xfrm rot="5400000">
          <a:off x="2480553" y="-1569430"/>
          <a:ext cx="839314" cy="3992666"/>
        </a:xfrm>
        <a:prstGeom prst="round2Same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1" kern="1200" dirty="0" smtClean="0">
              <a:solidFill>
                <a:srgbClr val="FF0000"/>
              </a:solidFill>
              <a:latin typeface="黑体" panose="02010609060101010101" pitchFamily="49" charset="-122"/>
              <a:ea typeface="黑体" panose="02010609060101010101" pitchFamily="49" charset="-122"/>
            </a:rPr>
            <a:t>端面</a:t>
          </a:r>
          <a:endParaRPr lang="zh-CN" altLang="en-US" sz="2400" b="1" kern="1200" dirty="0">
            <a:solidFill>
              <a:srgbClr val="FF0000"/>
            </a:solidFill>
            <a:latin typeface="黑体" panose="02010609060101010101" pitchFamily="49" charset="-122"/>
            <a:ea typeface="黑体" panose="02010609060101010101" pitchFamily="49" charset="-122"/>
          </a:endParaRPr>
        </a:p>
        <a:p>
          <a:pPr marL="228600" lvl="1" indent="-228600" algn="l" defTabSz="1066800">
            <a:lnSpc>
              <a:spcPct val="90000"/>
            </a:lnSpc>
            <a:spcBef>
              <a:spcPct val="0"/>
            </a:spcBef>
            <a:spcAft>
              <a:spcPct val="15000"/>
            </a:spcAft>
            <a:buChar char="••"/>
          </a:pPr>
          <a:r>
            <a:rPr lang="zh-CN" altLang="en-US" sz="2400" b="1" kern="1200" dirty="0" smtClean="0">
              <a:solidFill>
                <a:srgbClr val="FF0000"/>
              </a:solidFill>
              <a:latin typeface="黑体" panose="02010609060101010101" pitchFamily="49" charset="-122"/>
              <a:ea typeface="黑体" panose="02010609060101010101" pitchFamily="49" charset="-122"/>
            </a:rPr>
            <a:t>型腔</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903877" y="48218"/>
        <a:ext cx="3951694" cy="757370"/>
      </dsp:txXfrm>
    </dsp:sp>
    <dsp:sp modelId="{EB6A5DAC-AE35-4490-9EE2-BDDC5F8F5DD7}">
      <dsp:nvSpPr>
        <dsp:cNvPr id="0" name=""/>
        <dsp:cNvSpPr/>
      </dsp:nvSpPr>
      <dsp:spPr>
        <a:xfrm rot="5400000">
          <a:off x="-193687" y="1374467"/>
          <a:ext cx="1291253" cy="903877"/>
        </a:xfrm>
        <a:prstGeom prst="chevron">
          <a:avLst/>
        </a:prstGeom>
        <a:solidFill>
          <a:schemeClr val="lt1">
            <a:hueOff val="0"/>
            <a:satOff val="0"/>
            <a:lumOff val="0"/>
            <a:alphaOff val="0"/>
          </a:schemeClr>
        </a:solidFill>
        <a:ln w="9525" cap="flat" cmpd="sng" algn="ctr">
          <a:solidFill>
            <a:schemeClr val="dk2">
              <a:shade val="80000"/>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latin typeface="黑体" panose="02010609060101010101" pitchFamily="49" charset="-122"/>
              <a:ea typeface="黑体" panose="02010609060101010101" pitchFamily="49" charset="-122"/>
            </a:rPr>
            <a:t>倒角</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2" y="1632718"/>
        <a:ext cx="903877" cy="387376"/>
      </dsp:txXfrm>
    </dsp:sp>
    <dsp:sp modelId="{4C7275F8-0715-415A-9521-4FB652568BB9}">
      <dsp:nvSpPr>
        <dsp:cNvPr id="0" name=""/>
        <dsp:cNvSpPr/>
      </dsp:nvSpPr>
      <dsp:spPr>
        <a:xfrm rot="5400000">
          <a:off x="2480553" y="-395896"/>
          <a:ext cx="839314" cy="3992666"/>
        </a:xfrm>
        <a:prstGeom prst="round2Same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1" kern="1200" dirty="0" smtClean="0">
              <a:solidFill>
                <a:srgbClr val="FF0000"/>
              </a:solidFill>
              <a:latin typeface="黑体" panose="02010609060101010101" pitchFamily="49" charset="-122"/>
              <a:ea typeface="黑体" panose="02010609060101010101" pitchFamily="49" charset="-122"/>
            </a:rPr>
            <a:t>倒角</a:t>
          </a:r>
          <a:endParaRPr lang="zh-CN" altLang="en-US" sz="2400" b="1" kern="1200" dirty="0">
            <a:solidFill>
              <a:srgbClr val="FF0000"/>
            </a:solidFill>
            <a:latin typeface="黑体" panose="02010609060101010101" pitchFamily="49" charset="-122"/>
            <a:ea typeface="黑体" panose="02010609060101010101" pitchFamily="49" charset="-122"/>
          </a:endParaRPr>
        </a:p>
        <a:p>
          <a:pPr marL="228600" lvl="1" indent="-228600" algn="l" defTabSz="1066800">
            <a:lnSpc>
              <a:spcPct val="90000"/>
            </a:lnSpc>
            <a:spcBef>
              <a:spcPct val="0"/>
            </a:spcBef>
            <a:spcAft>
              <a:spcPct val="15000"/>
            </a:spcAft>
            <a:buChar char="••"/>
          </a:pPr>
          <a:r>
            <a:rPr lang="zh-CN" altLang="en-US" sz="2400" b="1" kern="1200" smtClean="0">
              <a:solidFill>
                <a:srgbClr val="FF0000"/>
              </a:solidFill>
              <a:latin typeface="黑体" panose="02010609060101010101" pitchFamily="49" charset="-122"/>
              <a:ea typeface="黑体" panose="02010609060101010101" pitchFamily="49" charset="-122"/>
            </a:rPr>
            <a:t>中心孔</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903877" y="1221752"/>
        <a:ext cx="3951694" cy="757370"/>
      </dsp:txXfrm>
    </dsp:sp>
    <dsp:sp modelId="{DBBF2EF0-0D71-4BDD-96EC-D0CE37B9F75D}">
      <dsp:nvSpPr>
        <dsp:cNvPr id="0" name=""/>
        <dsp:cNvSpPr/>
      </dsp:nvSpPr>
      <dsp:spPr>
        <a:xfrm rot="5400000">
          <a:off x="-193687" y="2548002"/>
          <a:ext cx="1291253" cy="903877"/>
        </a:xfrm>
        <a:prstGeom prst="chevron">
          <a:avLst/>
        </a:prstGeom>
        <a:solidFill>
          <a:schemeClr val="lt1">
            <a:hueOff val="0"/>
            <a:satOff val="0"/>
            <a:lumOff val="0"/>
            <a:alphaOff val="0"/>
          </a:schemeClr>
        </a:solidFill>
        <a:ln w="9525" cap="flat" cmpd="sng" algn="ctr">
          <a:solidFill>
            <a:schemeClr val="dk2">
              <a:shade val="80000"/>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latin typeface="黑体" panose="02010609060101010101" pitchFamily="49" charset="-122"/>
              <a:ea typeface="黑体" panose="02010609060101010101" pitchFamily="49" charset="-122"/>
            </a:rPr>
            <a:t>精铣</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2" y="2806253"/>
        <a:ext cx="903877" cy="387376"/>
      </dsp:txXfrm>
    </dsp:sp>
    <dsp:sp modelId="{50BE1130-1C37-41F9-997A-0D6505A8744A}">
      <dsp:nvSpPr>
        <dsp:cNvPr id="0" name=""/>
        <dsp:cNvSpPr/>
      </dsp:nvSpPr>
      <dsp:spPr>
        <a:xfrm rot="5400000">
          <a:off x="2480553" y="777638"/>
          <a:ext cx="839314" cy="3992666"/>
        </a:xfrm>
        <a:prstGeom prst="round2Same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1" kern="1200" smtClean="0">
              <a:solidFill>
                <a:srgbClr val="FF0000"/>
              </a:solidFill>
              <a:latin typeface="黑体" panose="02010609060101010101" pitchFamily="49" charset="-122"/>
              <a:ea typeface="黑体" panose="02010609060101010101" pitchFamily="49" charset="-122"/>
            </a:rPr>
            <a:t>端面、腔底</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903877" y="2395286"/>
        <a:ext cx="3951694" cy="757370"/>
      </dsp:txXfrm>
    </dsp:sp>
    <dsp:sp modelId="{83361FD8-7FD4-42EF-90C3-806DAE9FF0E4}">
      <dsp:nvSpPr>
        <dsp:cNvPr id="0" name=""/>
        <dsp:cNvSpPr/>
      </dsp:nvSpPr>
      <dsp:spPr>
        <a:xfrm rot="5400000">
          <a:off x="-193687" y="3721536"/>
          <a:ext cx="1291253" cy="903877"/>
        </a:xfrm>
        <a:prstGeom prst="chevron">
          <a:avLst/>
        </a:prstGeom>
        <a:solidFill>
          <a:schemeClr val="lt1">
            <a:hueOff val="0"/>
            <a:satOff val="0"/>
            <a:lumOff val="0"/>
            <a:alphaOff val="0"/>
          </a:schemeClr>
        </a:solidFill>
        <a:ln w="9525" cap="flat" cmpd="sng" algn="ctr">
          <a:solidFill>
            <a:schemeClr val="dk2">
              <a:shade val="80000"/>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solidFill>
                <a:srgbClr val="FF0000"/>
              </a:solidFill>
              <a:latin typeface="黑体" panose="02010609060101010101" pitchFamily="49" charset="-122"/>
              <a:ea typeface="黑体" panose="02010609060101010101" pitchFamily="49" charset="-122"/>
            </a:rPr>
            <a:t>孔</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2" y="3979787"/>
        <a:ext cx="903877" cy="387376"/>
      </dsp:txXfrm>
    </dsp:sp>
    <dsp:sp modelId="{92824061-5F83-47C8-8D21-3B44EE784796}">
      <dsp:nvSpPr>
        <dsp:cNvPr id="0" name=""/>
        <dsp:cNvSpPr/>
      </dsp:nvSpPr>
      <dsp:spPr>
        <a:xfrm rot="5400000">
          <a:off x="2480553" y="1951172"/>
          <a:ext cx="839314" cy="3992666"/>
        </a:xfrm>
        <a:prstGeom prst="round2Same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1" kern="1200" dirty="0" smtClean="0">
              <a:solidFill>
                <a:srgbClr val="FF0000"/>
              </a:solidFill>
              <a:latin typeface="黑体" panose="02010609060101010101" pitchFamily="49" charset="-122"/>
              <a:ea typeface="黑体" panose="02010609060101010101" pitchFamily="49" charset="-122"/>
            </a:rPr>
            <a:t>钻孔</a:t>
          </a:r>
          <a:endParaRPr lang="zh-CN" altLang="en-US" sz="2400" b="1" kern="1200" dirty="0">
            <a:solidFill>
              <a:srgbClr val="FF0000"/>
            </a:solidFill>
            <a:latin typeface="黑体" panose="02010609060101010101" pitchFamily="49" charset="-122"/>
            <a:ea typeface="黑体" panose="02010609060101010101" pitchFamily="49" charset="-122"/>
          </a:endParaRPr>
        </a:p>
        <a:p>
          <a:pPr marL="228600" lvl="1" indent="-228600" algn="l" defTabSz="1066800">
            <a:lnSpc>
              <a:spcPct val="90000"/>
            </a:lnSpc>
            <a:spcBef>
              <a:spcPct val="0"/>
            </a:spcBef>
            <a:spcAft>
              <a:spcPct val="15000"/>
            </a:spcAft>
            <a:buChar char="••"/>
          </a:pPr>
          <a:r>
            <a:rPr lang="zh-CN" altLang="en-US" sz="2400" b="1" kern="1200" dirty="0" smtClean="0">
              <a:solidFill>
                <a:srgbClr val="FF0000"/>
              </a:solidFill>
              <a:latin typeface="黑体" panose="02010609060101010101" pitchFamily="49" charset="-122"/>
              <a:ea typeface="黑体" panose="02010609060101010101" pitchFamily="49" charset="-122"/>
            </a:rPr>
            <a:t>攻丝、铣螺纹</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903877" y="3568820"/>
        <a:ext cx="3951694" cy="757370"/>
      </dsp:txXfrm>
    </dsp:sp>
    <dsp:sp modelId="{0F6756CB-C6DA-4273-8C2F-BA8B85649229}">
      <dsp:nvSpPr>
        <dsp:cNvPr id="0" name=""/>
        <dsp:cNvSpPr/>
      </dsp:nvSpPr>
      <dsp:spPr>
        <a:xfrm rot="5400000">
          <a:off x="-193687" y="4895070"/>
          <a:ext cx="1291253" cy="903877"/>
        </a:xfrm>
        <a:prstGeom prst="chevron">
          <a:avLst/>
        </a:prstGeom>
        <a:solidFill>
          <a:schemeClr val="lt1">
            <a:hueOff val="0"/>
            <a:satOff val="0"/>
            <a:lumOff val="0"/>
            <a:alphaOff val="0"/>
          </a:schemeClr>
        </a:solidFill>
        <a:ln w="9525" cap="flat" cmpd="sng" algn="ctr">
          <a:solidFill>
            <a:schemeClr val="dk2">
              <a:shade val="80000"/>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latin typeface="黑体" panose="02010609060101010101" pitchFamily="49" charset="-122"/>
              <a:ea typeface="黑体" panose="02010609060101010101" pitchFamily="49" charset="-122"/>
            </a:rPr>
            <a:t>精铣</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2" y="5153321"/>
        <a:ext cx="903877" cy="387376"/>
      </dsp:txXfrm>
    </dsp:sp>
    <dsp:sp modelId="{2CB8905C-F136-4D6C-A834-4F83C7B8D886}">
      <dsp:nvSpPr>
        <dsp:cNvPr id="0" name=""/>
        <dsp:cNvSpPr/>
      </dsp:nvSpPr>
      <dsp:spPr>
        <a:xfrm rot="5400000">
          <a:off x="2480553" y="3124706"/>
          <a:ext cx="839314" cy="3992666"/>
        </a:xfrm>
        <a:prstGeom prst="round2Same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1" kern="1200" dirty="0" smtClean="0">
              <a:solidFill>
                <a:srgbClr val="FF0000"/>
              </a:solidFill>
              <a:latin typeface="黑体" panose="02010609060101010101" pitchFamily="49" charset="-122"/>
              <a:ea typeface="黑体" panose="02010609060101010101" pitchFamily="49" charset="-122"/>
            </a:rPr>
            <a:t>腔底</a:t>
          </a:r>
          <a:endParaRPr lang="zh-CN" altLang="en-US" sz="2400" b="1" kern="1200" dirty="0">
            <a:solidFill>
              <a:srgbClr val="FF0000"/>
            </a:solidFill>
            <a:latin typeface="黑体" panose="02010609060101010101" pitchFamily="49" charset="-122"/>
            <a:ea typeface="黑体" panose="02010609060101010101" pitchFamily="49" charset="-122"/>
          </a:endParaRPr>
        </a:p>
        <a:p>
          <a:pPr marL="228600" lvl="1" indent="-228600" algn="l" defTabSz="1066800">
            <a:lnSpc>
              <a:spcPct val="90000"/>
            </a:lnSpc>
            <a:spcBef>
              <a:spcPct val="0"/>
            </a:spcBef>
            <a:spcAft>
              <a:spcPct val="15000"/>
            </a:spcAft>
            <a:buChar char="••"/>
          </a:pPr>
          <a:r>
            <a:rPr lang="zh-CN" altLang="en-US" sz="2400" b="1" kern="1200" dirty="0" smtClean="0">
              <a:solidFill>
                <a:srgbClr val="FF0000"/>
              </a:solidFill>
              <a:latin typeface="黑体" panose="02010609060101010101" pitchFamily="49" charset="-122"/>
              <a:ea typeface="黑体" panose="02010609060101010101" pitchFamily="49" charset="-122"/>
            </a:rPr>
            <a:t>轮廓</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903877" y="4742354"/>
        <a:ext cx="3951694" cy="757370"/>
      </dsp:txXfrm>
    </dsp:sp>
    <dsp:sp modelId="{A2964B3B-228D-44D4-8BCC-8D22A5CA3F04}">
      <dsp:nvSpPr>
        <dsp:cNvPr id="0" name=""/>
        <dsp:cNvSpPr/>
      </dsp:nvSpPr>
      <dsp:spPr>
        <a:xfrm rot="5400000">
          <a:off x="-193687" y="6068605"/>
          <a:ext cx="1291253" cy="903877"/>
        </a:xfrm>
        <a:prstGeom prst="chevron">
          <a:avLst/>
        </a:prstGeom>
        <a:solidFill>
          <a:schemeClr val="lt1">
            <a:hueOff val="0"/>
            <a:satOff val="0"/>
            <a:lumOff val="0"/>
            <a:alphaOff val="0"/>
          </a:schemeClr>
        </a:solidFill>
        <a:ln w="9525" cap="flat" cmpd="sng" algn="ctr">
          <a:solidFill>
            <a:schemeClr val="dk2">
              <a:shade val="80000"/>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solidFill>
                <a:srgbClr val="FF0000"/>
              </a:solidFill>
              <a:latin typeface="黑体" panose="02010609060101010101" pitchFamily="49" charset="-122"/>
              <a:ea typeface="黑体" panose="02010609060101010101" pitchFamily="49" charset="-122"/>
            </a:rPr>
            <a:t>孔</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2" y="6326856"/>
        <a:ext cx="903877" cy="387376"/>
      </dsp:txXfrm>
    </dsp:sp>
    <dsp:sp modelId="{FED3C7A7-8855-4B1A-AA31-021F47678172}">
      <dsp:nvSpPr>
        <dsp:cNvPr id="0" name=""/>
        <dsp:cNvSpPr/>
      </dsp:nvSpPr>
      <dsp:spPr>
        <a:xfrm rot="5400000">
          <a:off x="2480553" y="4298241"/>
          <a:ext cx="839314" cy="3992666"/>
        </a:xfrm>
        <a:prstGeom prst="round2Same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b="1" kern="1200" dirty="0" smtClean="0">
              <a:solidFill>
                <a:srgbClr val="FF0000"/>
              </a:solidFill>
              <a:latin typeface="黑体" panose="02010609060101010101" pitchFamily="49" charset="-122"/>
              <a:ea typeface="黑体" panose="02010609060101010101" pitchFamily="49" charset="-122"/>
            </a:rPr>
            <a:t>铰孔</a:t>
          </a:r>
          <a:endParaRPr lang="zh-CN" altLang="en-US" sz="2400" b="1" kern="1200" dirty="0">
            <a:solidFill>
              <a:srgbClr val="FF0000"/>
            </a:solidFill>
            <a:latin typeface="黑体" panose="02010609060101010101" pitchFamily="49" charset="-122"/>
            <a:ea typeface="黑体" panose="02010609060101010101" pitchFamily="49" charset="-122"/>
          </a:endParaRPr>
        </a:p>
        <a:p>
          <a:pPr marL="228600" lvl="1" indent="-228600" algn="l" defTabSz="1066800">
            <a:lnSpc>
              <a:spcPct val="90000"/>
            </a:lnSpc>
            <a:spcBef>
              <a:spcPct val="0"/>
            </a:spcBef>
            <a:spcAft>
              <a:spcPct val="15000"/>
            </a:spcAft>
            <a:buChar char="••"/>
          </a:pPr>
          <a:r>
            <a:rPr lang="zh-CN" altLang="en-US" sz="2400" b="1" kern="1200" dirty="0" smtClean="0">
              <a:solidFill>
                <a:srgbClr val="FF0000"/>
              </a:solidFill>
              <a:latin typeface="黑体" panose="02010609060101010101" pitchFamily="49" charset="-122"/>
              <a:ea typeface="黑体" panose="02010609060101010101" pitchFamily="49" charset="-122"/>
            </a:rPr>
            <a:t>镗孔</a:t>
          </a:r>
          <a:endParaRPr lang="zh-CN" altLang="en-US" sz="2400" b="1" kern="1200" dirty="0">
            <a:solidFill>
              <a:srgbClr val="FF0000"/>
            </a:solidFill>
            <a:latin typeface="黑体" panose="02010609060101010101" pitchFamily="49" charset="-122"/>
            <a:ea typeface="黑体" panose="02010609060101010101" pitchFamily="49" charset="-122"/>
          </a:endParaRPr>
        </a:p>
      </dsp:txBody>
      <dsp:txXfrm rot="-5400000">
        <a:off x="903877" y="5915889"/>
        <a:ext cx="3951694" cy="75737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2C601-DFD5-4832-ABE4-800CB0CDDEC0}">
      <dsp:nvSpPr>
        <dsp:cNvPr id="0" name=""/>
        <dsp:cNvSpPr/>
      </dsp:nvSpPr>
      <dsp:spPr>
        <a:xfrm rot="5400000">
          <a:off x="969971" y="991549"/>
          <a:ext cx="870796" cy="991370"/>
        </a:xfrm>
        <a:prstGeom prst="bentUpArrow">
          <a:avLst>
            <a:gd name="adj1" fmla="val 32840"/>
            <a:gd name="adj2" fmla="val 25000"/>
            <a:gd name="adj3" fmla="val 35780"/>
          </a:avLst>
        </a:prstGeom>
        <a:solidFill>
          <a:schemeClr val="accent2">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DD560F1A-493E-48CE-A976-9A923F3DA5A8}">
      <dsp:nvSpPr>
        <dsp:cNvPr id="0" name=""/>
        <dsp:cNvSpPr/>
      </dsp:nvSpPr>
      <dsp:spPr>
        <a:xfrm>
          <a:off x="457223" y="0"/>
          <a:ext cx="2462696" cy="1026088"/>
        </a:xfrm>
        <a:prstGeom prst="roundRect">
          <a:avLst>
            <a:gd name="adj" fmla="val 16670"/>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CN" sz="2800" b="1" kern="1200" dirty="0" smtClean="0">
              <a:solidFill>
                <a:srgbClr val="FFC000"/>
              </a:solidFill>
              <a:latin typeface="黑体" panose="02010609060101010101" pitchFamily="49" charset="-122"/>
              <a:ea typeface="黑体" panose="02010609060101010101" pitchFamily="49" charset="-122"/>
            </a:rPr>
            <a:t>A</a:t>
          </a:r>
          <a:r>
            <a:rPr lang="zh-CN" altLang="en-US" sz="2800" b="1" kern="1200" dirty="0" smtClean="0">
              <a:solidFill>
                <a:srgbClr val="FFC000"/>
              </a:solidFill>
              <a:latin typeface="黑体" panose="02010609060101010101" pitchFamily="49" charset="-122"/>
              <a:ea typeface="黑体" panose="02010609060101010101" pitchFamily="49" charset="-122"/>
            </a:rPr>
            <a:t>面开粗</a:t>
          </a:r>
          <a:endParaRPr lang="zh-CN" altLang="en-US" sz="2800" b="1" kern="1200" dirty="0">
            <a:solidFill>
              <a:srgbClr val="FFC000"/>
            </a:solidFill>
            <a:latin typeface="黑体" panose="02010609060101010101" pitchFamily="49" charset="-122"/>
            <a:ea typeface="黑体" panose="02010609060101010101" pitchFamily="49" charset="-122"/>
          </a:endParaRPr>
        </a:p>
      </dsp:txBody>
      <dsp:txXfrm>
        <a:off x="507322" y="50099"/>
        <a:ext cx="2362498" cy="925890"/>
      </dsp:txXfrm>
    </dsp:sp>
    <dsp:sp modelId="{6CE51649-9E1C-4B15-9F64-3291138820C2}">
      <dsp:nvSpPr>
        <dsp:cNvPr id="0" name=""/>
        <dsp:cNvSpPr/>
      </dsp:nvSpPr>
      <dsp:spPr>
        <a:xfrm>
          <a:off x="2205171" y="124115"/>
          <a:ext cx="1066161" cy="829329"/>
        </a:xfrm>
        <a:prstGeom prst="rect">
          <a:avLst/>
        </a:prstGeom>
        <a:noFill/>
        <a:ln>
          <a:noFill/>
        </a:ln>
        <a:effectLst/>
      </dsp:spPr>
      <dsp:style>
        <a:lnRef idx="0">
          <a:scrgbClr r="0" g="0" b="0"/>
        </a:lnRef>
        <a:fillRef idx="0">
          <a:scrgbClr r="0" g="0" b="0"/>
        </a:fillRef>
        <a:effectRef idx="0">
          <a:scrgbClr r="0" g="0" b="0"/>
        </a:effectRef>
        <a:fontRef idx="minor"/>
      </dsp:style>
    </dsp:sp>
    <dsp:sp modelId="{17392CE5-0D19-4A50-A244-74E712758263}">
      <dsp:nvSpPr>
        <dsp:cNvPr id="0" name=""/>
        <dsp:cNvSpPr/>
      </dsp:nvSpPr>
      <dsp:spPr>
        <a:xfrm rot="5400000">
          <a:off x="2424594" y="2144185"/>
          <a:ext cx="870796" cy="991370"/>
        </a:xfrm>
        <a:prstGeom prst="bentUpArrow">
          <a:avLst>
            <a:gd name="adj1" fmla="val 32840"/>
            <a:gd name="adj2" fmla="val 25000"/>
            <a:gd name="adj3" fmla="val 35780"/>
          </a:avLst>
        </a:prstGeom>
        <a:solidFill>
          <a:schemeClr val="accent2">
            <a:tint val="50000"/>
            <a:hueOff val="0"/>
            <a:satOff val="-1036"/>
            <a:lumOff val="6729"/>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E5AE9701-4D77-43BA-85AA-7DB6D3B1452D}">
      <dsp:nvSpPr>
        <dsp:cNvPr id="0" name=""/>
        <dsp:cNvSpPr/>
      </dsp:nvSpPr>
      <dsp:spPr>
        <a:xfrm>
          <a:off x="1911845" y="1152632"/>
          <a:ext cx="2462696" cy="1026088"/>
        </a:xfrm>
        <a:prstGeom prst="roundRect">
          <a:avLst>
            <a:gd name="adj" fmla="val 16670"/>
          </a:avLst>
        </a:prstGeom>
        <a:gradFill rotWithShape="0">
          <a:gsLst>
            <a:gs pos="0">
              <a:schemeClr val="accent2">
                <a:shade val="80000"/>
                <a:hueOff val="0"/>
                <a:satOff val="-9340"/>
                <a:lumOff val="10584"/>
                <a:alphaOff val="0"/>
                <a:shade val="51000"/>
                <a:satMod val="130000"/>
              </a:schemeClr>
            </a:gs>
            <a:gs pos="80000">
              <a:schemeClr val="accent2">
                <a:shade val="80000"/>
                <a:hueOff val="0"/>
                <a:satOff val="-9340"/>
                <a:lumOff val="10584"/>
                <a:alphaOff val="0"/>
                <a:shade val="93000"/>
                <a:satMod val="130000"/>
              </a:schemeClr>
            </a:gs>
            <a:gs pos="100000">
              <a:schemeClr val="accent2">
                <a:shade val="80000"/>
                <a:hueOff val="0"/>
                <a:satOff val="-9340"/>
                <a:lumOff val="1058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CN" sz="2800" b="1" kern="1200" dirty="0" smtClean="0">
              <a:solidFill>
                <a:srgbClr val="FFC000"/>
              </a:solidFill>
              <a:latin typeface="黑体" panose="02010609060101010101" pitchFamily="49" charset="-122"/>
              <a:ea typeface="黑体" panose="02010609060101010101" pitchFamily="49" charset="-122"/>
            </a:rPr>
            <a:t>B</a:t>
          </a:r>
          <a:r>
            <a:rPr lang="zh-CN" altLang="en-US" sz="2800" b="1" kern="1200" dirty="0" smtClean="0">
              <a:solidFill>
                <a:srgbClr val="FFC000"/>
              </a:solidFill>
              <a:latin typeface="黑体" panose="02010609060101010101" pitchFamily="49" charset="-122"/>
              <a:ea typeface="黑体" panose="02010609060101010101" pitchFamily="49" charset="-122"/>
            </a:rPr>
            <a:t>面开粗</a:t>
          </a:r>
          <a:endParaRPr lang="zh-CN" altLang="en-US" sz="2800" b="1" kern="1200" dirty="0">
            <a:solidFill>
              <a:srgbClr val="FFC000"/>
            </a:solidFill>
            <a:latin typeface="黑体" panose="02010609060101010101" pitchFamily="49" charset="-122"/>
            <a:ea typeface="黑体" panose="02010609060101010101" pitchFamily="49" charset="-122"/>
          </a:endParaRPr>
        </a:p>
      </dsp:txBody>
      <dsp:txXfrm>
        <a:off x="1961944" y="1202731"/>
        <a:ext cx="2362498" cy="925890"/>
      </dsp:txXfrm>
    </dsp:sp>
    <dsp:sp modelId="{F99C0468-805D-45F2-A2CA-3B541BA054D0}">
      <dsp:nvSpPr>
        <dsp:cNvPr id="0" name=""/>
        <dsp:cNvSpPr/>
      </dsp:nvSpPr>
      <dsp:spPr>
        <a:xfrm>
          <a:off x="3659794" y="1276751"/>
          <a:ext cx="1066161" cy="829329"/>
        </a:xfrm>
        <a:prstGeom prst="rect">
          <a:avLst/>
        </a:prstGeom>
        <a:noFill/>
        <a:ln>
          <a:noFill/>
        </a:ln>
        <a:effectLst/>
      </dsp:spPr>
      <dsp:style>
        <a:lnRef idx="0">
          <a:scrgbClr r="0" g="0" b="0"/>
        </a:lnRef>
        <a:fillRef idx="0">
          <a:scrgbClr r="0" g="0" b="0"/>
        </a:fillRef>
        <a:effectRef idx="0">
          <a:scrgbClr r="0" g="0" b="0"/>
        </a:effectRef>
        <a:fontRef idx="minor"/>
      </dsp:style>
    </dsp:sp>
    <dsp:sp modelId="{0857E105-3B3A-4876-B0D0-1F250D673FF6}">
      <dsp:nvSpPr>
        <dsp:cNvPr id="0" name=""/>
        <dsp:cNvSpPr/>
      </dsp:nvSpPr>
      <dsp:spPr>
        <a:xfrm rot="5400000">
          <a:off x="3879217" y="3296820"/>
          <a:ext cx="870796" cy="991370"/>
        </a:xfrm>
        <a:prstGeom prst="bentUpArrow">
          <a:avLst>
            <a:gd name="adj1" fmla="val 32840"/>
            <a:gd name="adj2" fmla="val 25000"/>
            <a:gd name="adj3" fmla="val 35780"/>
          </a:avLst>
        </a:prstGeom>
        <a:solidFill>
          <a:schemeClr val="accent2">
            <a:tint val="50000"/>
            <a:hueOff val="0"/>
            <a:satOff val="-2072"/>
            <a:lumOff val="13457"/>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2C4A060B-AAB2-4697-9BEE-38D7357E59D7}">
      <dsp:nvSpPr>
        <dsp:cNvPr id="0" name=""/>
        <dsp:cNvSpPr/>
      </dsp:nvSpPr>
      <dsp:spPr>
        <a:xfrm>
          <a:off x="3366468" y="2305268"/>
          <a:ext cx="2462696" cy="1026088"/>
        </a:xfrm>
        <a:prstGeom prst="roundRect">
          <a:avLst>
            <a:gd name="adj" fmla="val 16670"/>
          </a:avLst>
        </a:prstGeom>
        <a:gradFill rotWithShape="0">
          <a:gsLst>
            <a:gs pos="0">
              <a:schemeClr val="accent2">
                <a:shade val="80000"/>
                <a:hueOff val="0"/>
                <a:satOff val="-18679"/>
                <a:lumOff val="21168"/>
                <a:alphaOff val="0"/>
                <a:shade val="51000"/>
                <a:satMod val="130000"/>
              </a:schemeClr>
            </a:gs>
            <a:gs pos="80000">
              <a:schemeClr val="accent2">
                <a:shade val="80000"/>
                <a:hueOff val="0"/>
                <a:satOff val="-18679"/>
                <a:lumOff val="21168"/>
                <a:alphaOff val="0"/>
                <a:shade val="93000"/>
                <a:satMod val="130000"/>
              </a:schemeClr>
            </a:gs>
            <a:gs pos="100000">
              <a:schemeClr val="accent2">
                <a:shade val="80000"/>
                <a:hueOff val="0"/>
                <a:satOff val="-18679"/>
                <a:lumOff val="2116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solidFill>
                <a:srgbClr val="FFC000"/>
              </a:solidFill>
              <a:latin typeface="黑体" panose="02010609060101010101" pitchFamily="49" charset="-122"/>
              <a:ea typeface="黑体" panose="02010609060101010101" pitchFamily="49" charset="-122"/>
            </a:rPr>
            <a:t>释放应力</a:t>
          </a:r>
          <a:endParaRPr lang="zh-CN" altLang="en-US" sz="2800" b="1" kern="1200" dirty="0">
            <a:solidFill>
              <a:srgbClr val="FFC000"/>
            </a:solidFill>
            <a:latin typeface="黑体" panose="02010609060101010101" pitchFamily="49" charset="-122"/>
            <a:ea typeface="黑体" panose="02010609060101010101" pitchFamily="49" charset="-122"/>
          </a:endParaRPr>
        </a:p>
      </dsp:txBody>
      <dsp:txXfrm>
        <a:off x="3416567" y="2355367"/>
        <a:ext cx="2362498" cy="925890"/>
      </dsp:txXfrm>
    </dsp:sp>
    <dsp:sp modelId="{5F7EC2C4-B609-4E91-9263-490410928A1C}">
      <dsp:nvSpPr>
        <dsp:cNvPr id="0" name=""/>
        <dsp:cNvSpPr/>
      </dsp:nvSpPr>
      <dsp:spPr>
        <a:xfrm>
          <a:off x="5114417" y="2429386"/>
          <a:ext cx="1066161" cy="829329"/>
        </a:xfrm>
        <a:prstGeom prst="rect">
          <a:avLst/>
        </a:prstGeom>
        <a:noFill/>
        <a:ln>
          <a:noFill/>
        </a:ln>
        <a:effectLst/>
      </dsp:spPr>
      <dsp:style>
        <a:lnRef idx="0">
          <a:scrgbClr r="0" g="0" b="0"/>
        </a:lnRef>
        <a:fillRef idx="0">
          <a:scrgbClr r="0" g="0" b="0"/>
        </a:fillRef>
        <a:effectRef idx="0">
          <a:scrgbClr r="0" g="0" b="0"/>
        </a:effectRef>
        <a:fontRef idx="minor"/>
      </dsp:style>
    </dsp:sp>
    <dsp:sp modelId="{6666ADBD-4236-4184-AED2-A044AA2F3675}">
      <dsp:nvSpPr>
        <dsp:cNvPr id="0" name=""/>
        <dsp:cNvSpPr/>
      </dsp:nvSpPr>
      <dsp:spPr>
        <a:xfrm>
          <a:off x="4845607" y="3437074"/>
          <a:ext cx="2462696" cy="1026088"/>
        </a:xfrm>
        <a:prstGeom prst="roundRect">
          <a:avLst>
            <a:gd name="adj" fmla="val 16670"/>
          </a:avLst>
        </a:prstGeom>
        <a:gradFill rotWithShape="0">
          <a:gsLst>
            <a:gs pos="0">
              <a:schemeClr val="accent2">
                <a:shade val="80000"/>
                <a:hueOff val="0"/>
                <a:satOff val="-28019"/>
                <a:lumOff val="31752"/>
                <a:alphaOff val="0"/>
                <a:shade val="51000"/>
                <a:satMod val="130000"/>
              </a:schemeClr>
            </a:gs>
            <a:gs pos="80000">
              <a:schemeClr val="accent2">
                <a:shade val="80000"/>
                <a:hueOff val="0"/>
                <a:satOff val="-28019"/>
                <a:lumOff val="31752"/>
                <a:alphaOff val="0"/>
                <a:shade val="93000"/>
                <a:satMod val="130000"/>
              </a:schemeClr>
            </a:gs>
            <a:gs pos="100000">
              <a:schemeClr val="accent2">
                <a:shade val="80000"/>
                <a:hueOff val="0"/>
                <a:satOff val="-28019"/>
                <a:lumOff val="31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solidFill>
                <a:srgbClr val="FFC000"/>
              </a:solidFill>
              <a:latin typeface="黑体" panose="02010609060101010101" pitchFamily="49" charset="-122"/>
              <a:ea typeface="黑体" panose="02010609060101010101" pitchFamily="49" charset="-122"/>
            </a:rPr>
            <a:t>精加工</a:t>
          </a:r>
          <a:endParaRPr lang="zh-CN" altLang="en-US" sz="2800" b="1" kern="1200" dirty="0">
            <a:solidFill>
              <a:srgbClr val="FFC000"/>
            </a:solidFill>
            <a:latin typeface="黑体" panose="02010609060101010101" pitchFamily="49" charset="-122"/>
            <a:ea typeface="黑体" panose="02010609060101010101" pitchFamily="49" charset="-122"/>
          </a:endParaRPr>
        </a:p>
      </dsp:txBody>
      <dsp:txXfrm>
        <a:off x="4895706" y="3487173"/>
        <a:ext cx="2362498" cy="9258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1"/>
          <a:ext cx="4380041"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b="1" kern="1200" dirty="0" smtClean="0">
              <a:latin typeface="黑体" pitchFamily="2" charset="-122"/>
              <a:ea typeface="黑体" pitchFamily="2" charset="-122"/>
            </a:rPr>
            <a:t>2</a:t>
          </a:r>
          <a:r>
            <a:rPr lang="zh-CN" altLang="en-US" sz="2900" b="1" kern="1200" dirty="0" smtClean="0">
              <a:latin typeface="黑体" pitchFamily="2" charset="-122"/>
              <a:ea typeface="黑体" pitchFamily="2" charset="-122"/>
            </a:rPr>
            <a:t>、试题技术标准</a:t>
          </a:r>
          <a:r>
            <a:rPr lang="en-US" altLang="zh-CN" sz="2900" b="1" kern="1200" dirty="0" smtClean="0">
              <a:latin typeface="黑体" pitchFamily="2" charset="-122"/>
              <a:ea typeface="黑体" pitchFamily="2" charset="-122"/>
            </a:rPr>
            <a:t>-</a:t>
          </a:r>
          <a:r>
            <a:rPr lang="zh-CN" altLang="en-US" sz="2900" b="1" kern="1200" dirty="0" smtClean="0">
              <a:latin typeface="黑体" pitchFamily="2" charset="-122"/>
              <a:ea typeface="黑体" pitchFamily="2" charset="-122"/>
            </a:rPr>
            <a:t>模块</a:t>
          </a:r>
          <a:r>
            <a:rPr lang="en-US" altLang="zh-CN" sz="2900" b="1" kern="1200" dirty="0" smtClean="0">
              <a:latin typeface="黑体" pitchFamily="2" charset="-122"/>
              <a:ea typeface="黑体" pitchFamily="2" charset="-122"/>
            </a:rPr>
            <a:t>2</a:t>
          </a:r>
          <a:endParaRPr lang="zh-CN" altLang="en-US" sz="2900" b="1" kern="1200" dirty="0">
            <a:latin typeface="黑体" pitchFamily="2" charset="-122"/>
            <a:ea typeface="黑体" pitchFamily="2" charset="-122"/>
          </a:endParaRPr>
        </a:p>
      </dsp:txBody>
      <dsp:txXfrm>
        <a:off x="35611" y="35612"/>
        <a:ext cx="4308819" cy="6582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1"/>
          <a:ext cx="4380041"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b="1" kern="1200" dirty="0" smtClean="0">
              <a:latin typeface="黑体" pitchFamily="2" charset="-122"/>
              <a:ea typeface="黑体" pitchFamily="2" charset="-122"/>
            </a:rPr>
            <a:t>2</a:t>
          </a:r>
          <a:r>
            <a:rPr lang="zh-CN" altLang="en-US" sz="2900" b="1" kern="1200" dirty="0" smtClean="0">
              <a:latin typeface="黑体" pitchFamily="2" charset="-122"/>
              <a:ea typeface="黑体" pitchFamily="2" charset="-122"/>
            </a:rPr>
            <a:t>、试题技术标准</a:t>
          </a:r>
          <a:r>
            <a:rPr lang="en-US" altLang="zh-CN" sz="2900" b="1" kern="1200" dirty="0" smtClean="0">
              <a:latin typeface="黑体" pitchFamily="2" charset="-122"/>
              <a:ea typeface="黑体" pitchFamily="2" charset="-122"/>
            </a:rPr>
            <a:t>-</a:t>
          </a:r>
          <a:r>
            <a:rPr lang="zh-CN" altLang="en-US" sz="2900" b="1" kern="1200" dirty="0" smtClean="0">
              <a:latin typeface="黑体" pitchFamily="2" charset="-122"/>
              <a:ea typeface="黑体" pitchFamily="2" charset="-122"/>
            </a:rPr>
            <a:t>模块</a:t>
          </a:r>
          <a:r>
            <a:rPr lang="en-US" altLang="zh-CN" sz="2900" b="1" kern="1200" dirty="0" smtClean="0">
              <a:latin typeface="黑体" pitchFamily="2" charset="-122"/>
              <a:ea typeface="黑体" pitchFamily="2" charset="-122"/>
            </a:rPr>
            <a:t>3</a:t>
          </a:r>
          <a:endParaRPr lang="zh-CN" altLang="en-US" sz="2900" b="1" kern="1200" dirty="0">
            <a:latin typeface="黑体" pitchFamily="2" charset="-122"/>
            <a:ea typeface="黑体" pitchFamily="2" charset="-122"/>
          </a:endParaRPr>
        </a:p>
      </dsp:txBody>
      <dsp:txXfrm>
        <a:off x="35611" y="35612"/>
        <a:ext cx="4308819" cy="6582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92085"/>
          <a:ext cx="4606802" cy="65403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b="1" kern="1200" dirty="0" smtClean="0">
              <a:latin typeface="黑体" pitchFamily="2" charset="-122"/>
              <a:ea typeface="黑体" pitchFamily="2" charset="-122"/>
            </a:rPr>
            <a:t>3</a:t>
          </a:r>
          <a:r>
            <a:rPr lang="zh-CN" altLang="en-US" sz="2600" b="1" kern="1200" dirty="0" smtClean="0">
              <a:latin typeface="黑体" pitchFamily="2" charset="-122"/>
              <a:ea typeface="黑体" pitchFamily="2" charset="-122"/>
            </a:rPr>
            <a:t>、试题精度标准与评判方法</a:t>
          </a:r>
          <a:endParaRPr lang="zh-CN" altLang="en-US" sz="2600" b="1" kern="1200" dirty="0">
            <a:latin typeface="黑体" pitchFamily="2" charset="-122"/>
            <a:ea typeface="黑体" pitchFamily="2" charset="-122"/>
          </a:endParaRPr>
        </a:p>
      </dsp:txBody>
      <dsp:txXfrm>
        <a:off x="31927" y="124012"/>
        <a:ext cx="4542948" cy="5901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16620"/>
          <a:ext cx="3456384"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b="1" kern="1200" dirty="0" smtClean="0">
              <a:latin typeface="黑体" pitchFamily="2" charset="-122"/>
              <a:ea typeface="黑体" pitchFamily="2" charset="-122"/>
            </a:rPr>
            <a:t>4</a:t>
          </a:r>
          <a:r>
            <a:rPr lang="zh-CN" altLang="en-US" sz="2900" b="1" kern="1200" dirty="0" smtClean="0">
              <a:latin typeface="黑体" pitchFamily="2" charset="-122"/>
              <a:ea typeface="黑体" pitchFamily="2" charset="-122"/>
            </a:rPr>
            <a:t>、试题配分标准</a:t>
          </a:r>
          <a:endParaRPr lang="zh-CN" altLang="en-US" sz="2900" b="1" kern="1200" dirty="0">
            <a:latin typeface="黑体" pitchFamily="2" charset="-122"/>
            <a:ea typeface="黑体" pitchFamily="2" charset="-122"/>
          </a:endParaRPr>
        </a:p>
      </dsp:txBody>
      <dsp:txXfrm>
        <a:off x="35611" y="52231"/>
        <a:ext cx="3385162" cy="6582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D176-7A05-4EC6-B217-0E70F0E43FFF}">
      <dsp:nvSpPr>
        <dsp:cNvPr id="0" name=""/>
        <dsp:cNvSpPr/>
      </dsp:nvSpPr>
      <dsp:spPr>
        <a:xfrm>
          <a:off x="0" y="16620"/>
          <a:ext cx="5688632" cy="72949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b="1" kern="1200" dirty="0" smtClean="0">
              <a:latin typeface="黑体" pitchFamily="2" charset="-122"/>
              <a:ea typeface="黑体" pitchFamily="2" charset="-122"/>
            </a:rPr>
            <a:t>4</a:t>
          </a:r>
          <a:r>
            <a:rPr lang="zh-CN" altLang="en-US" sz="2900" b="1" kern="1200" dirty="0" smtClean="0">
              <a:latin typeface="黑体" pitchFamily="2" charset="-122"/>
              <a:ea typeface="黑体" pitchFamily="2" charset="-122"/>
            </a:rPr>
            <a:t>、试题配分</a:t>
          </a:r>
          <a:r>
            <a:rPr lang="en-US" altLang="zh-CN" sz="2900" b="1" kern="1200" dirty="0" smtClean="0">
              <a:latin typeface="黑体" pitchFamily="2" charset="-122"/>
              <a:ea typeface="黑体" pitchFamily="2" charset="-122"/>
            </a:rPr>
            <a:t>-</a:t>
          </a:r>
          <a:r>
            <a:rPr lang="zh-CN" sz="2900" kern="1200" dirty="0" smtClean="0"/>
            <a:t>主观评判配分标准</a:t>
          </a:r>
          <a:endParaRPr lang="zh-CN" altLang="en-US" sz="2900" b="1" kern="1200" dirty="0">
            <a:latin typeface="黑体" pitchFamily="2" charset="-122"/>
            <a:ea typeface="黑体" pitchFamily="2" charset="-122"/>
          </a:endParaRPr>
        </a:p>
      </dsp:txBody>
      <dsp:txXfrm>
        <a:off x="35611" y="52231"/>
        <a:ext cx="5617410" cy="658273"/>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ea typeface="宋体" pitchFamily="2" charset="-122"/>
              </a:defRPr>
            </a:lvl1pPr>
          </a:lstStyle>
          <a:p>
            <a:pPr>
              <a:defRPr/>
            </a:pPr>
            <a:endParaRPr lang="en-US" altLang="zh-CN"/>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ea typeface="宋体" pitchFamily="2" charset="-122"/>
              </a:defRPr>
            </a:lvl1pPr>
          </a:lstStyle>
          <a:p>
            <a:pPr>
              <a:defRPr/>
            </a:pPr>
            <a:endParaRPr lang="en-US" altLang="zh-CN"/>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ea typeface="宋体" pitchFamily="2" charset="-122"/>
              </a:defRPr>
            </a:lvl1pPr>
          </a:lstStyle>
          <a:p>
            <a:pPr>
              <a:defRPr/>
            </a:pPr>
            <a:endParaRPr lang="en-US" altLang="zh-CN"/>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ea typeface="宋体" pitchFamily="2" charset="-122"/>
              </a:defRPr>
            </a:lvl1pPr>
          </a:lstStyle>
          <a:p>
            <a:pPr>
              <a:defRPr/>
            </a:pPr>
            <a:fld id="{AA245161-765F-4AB7-BACD-9643E97C9364}" type="slidenum">
              <a:rPr lang="en-US" altLang="zh-CN"/>
              <a:pPr>
                <a:defRPr/>
              </a:pPr>
              <a:t>‹#›</a:t>
            </a:fld>
            <a:endParaRPr lang="en-US" altLang="zh-CN"/>
          </a:p>
        </p:txBody>
      </p:sp>
    </p:spTree>
    <p:extLst>
      <p:ext uri="{BB962C8B-B14F-4D97-AF65-F5344CB8AC3E}">
        <p14:creationId xmlns:p14="http://schemas.microsoft.com/office/powerpoint/2010/main" val="415854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ea typeface="宋体" pitchFamily="2" charset="-122"/>
              </a:defRPr>
            </a:lvl1pPr>
          </a:lstStyle>
          <a:p>
            <a:pPr>
              <a:defRPr/>
            </a:pPr>
            <a:endParaRPr lang="en-US" altLang="zh-CN"/>
          </a:p>
        </p:txBody>
      </p:sp>
      <p:sp>
        <p:nvSpPr>
          <p:cNvPr id="1003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ea typeface="宋体" pitchFamily="2" charset="-122"/>
              </a:defRPr>
            </a:lvl1pPr>
          </a:lstStyle>
          <a:p>
            <a:pPr>
              <a:defRPr/>
            </a:pPr>
            <a:fld id="{30431B2A-F1BF-43B8-9831-457D44777C62}" type="slidenum">
              <a:rPr lang="en-US" altLang="zh-CN"/>
              <a:pPr>
                <a:defRPr/>
              </a:pPr>
              <a:t>‹#›</a:t>
            </a:fld>
            <a:endParaRPr lang="en-US" altLang="zh-CN"/>
          </a:p>
        </p:txBody>
      </p:sp>
    </p:spTree>
    <p:extLst>
      <p:ext uri="{BB962C8B-B14F-4D97-AF65-F5344CB8AC3E}">
        <p14:creationId xmlns:p14="http://schemas.microsoft.com/office/powerpoint/2010/main" val="4207200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2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AF25FFE3-E281-4B56-A7D0-5883C6F5C452}" type="slidenum">
              <a:rPr lang="en-US" altLang="zh-CN" smtClean="0"/>
              <a:pPr eaLnBrk="1" hangingPunct="1">
                <a:spcBef>
                  <a:spcPct val="0"/>
                </a:spcBef>
              </a:pPr>
              <a:t>51</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3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A2F071E5-C5AC-4089-B83D-7B2B3FC3EFFB}" type="slidenum">
              <a:rPr lang="en-US" altLang="zh-CN" smtClean="0"/>
              <a:pPr eaLnBrk="1" hangingPunct="1">
                <a:spcBef>
                  <a:spcPct val="0"/>
                </a:spcBef>
              </a:pPr>
              <a:t>56</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1433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Tree>
    <p:extLst>
      <p:ext uri="{BB962C8B-B14F-4D97-AF65-F5344CB8AC3E}">
        <p14:creationId xmlns:p14="http://schemas.microsoft.com/office/powerpoint/2010/main" val="483703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885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单击此处编辑母版文本表格</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Lst>
  <p:hf sldNum="0" hdr="0" ftr="0"/>
  <p:txStyles>
    <p:titleStyle>
      <a:lvl1pPr algn="ctr" rtl="0" eaLnBrk="0" fontAlgn="base" hangingPunct="0">
        <a:spcBef>
          <a:spcPct val="0"/>
        </a:spcBef>
        <a:spcAft>
          <a:spcPct val="0"/>
        </a:spcAft>
        <a:defRPr sz="4400">
          <a:solidFill>
            <a:schemeClr val="tx2"/>
          </a:solidFill>
          <a:latin typeface="Arial" charset="0"/>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Arial"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charset="0"/>
          <a:ea typeface="+mn-ea"/>
        </a:defRPr>
      </a:lvl2pPr>
      <a:lvl3pPr marL="1143000" indent="-228600" algn="l" rtl="0" eaLnBrk="0" fontAlgn="base" hangingPunct="0">
        <a:spcBef>
          <a:spcPct val="20000"/>
        </a:spcBef>
        <a:spcAft>
          <a:spcPct val="0"/>
        </a:spcAft>
        <a:buChar char="•"/>
        <a:defRPr sz="2400">
          <a:solidFill>
            <a:schemeClr val="tx1"/>
          </a:solidFill>
          <a:latin typeface="Arial" charset="0"/>
          <a:ea typeface="+mn-ea"/>
        </a:defRPr>
      </a:lvl3pPr>
      <a:lvl4pPr marL="1600200" indent="-228600" algn="l" rtl="0" eaLnBrk="0" fontAlgn="base" hangingPunct="0">
        <a:spcBef>
          <a:spcPct val="20000"/>
        </a:spcBef>
        <a:spcAft>
          <a:spcPct val="0"/>
        </a:spcAft>
        <a:buChar char="–"/>
        <a:defRPr sz="2000">
          <a:solidFill>
            <a:schemeClr val="tx1"/>
          </a:solidFill>
          <a:latin typeface="Arial" charset="0"/>
          <a:ea typeface="+mn-ea"/>
        </a:defRPr>
      </a:lvl4pPr>
      <a:lvl5pPr marL="2057400" indent="-228600" algn="l" rtl="0" eaLnBrk="0" fontAlgn="base" hangingPunct="0">
        <a:spcBef>
          <a:spcPct val="20000"/>
        </a:spcBef>
        <a:spcAft>
          <a:spcPct val="0"/>
        </a:spcAft>
        <a:buChar char="»"/>
        <a:defRPr sz="2000">
          <a:solidFill>
            <a:schemeClr val="tx1"/>
          </a:solidFill>
          <a:latin typeface="Arial"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2.xml"/><Relationship Id="rId4" Type="http://schemas.openxmlformats.org/officeDocument/2006/relationships/image" Target="../media/image135.jpeg"/></Relationships>
</file>

<file path=ppt/slides/_rels/slide10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38.png"/></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10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44.jpeg"/><Relationship Id="rId4" Type="http://schemas.openxmlformats.org/officeDocument/2006/relationships/image" Target="../media/image143.jpeg"/></Relationships>
</file>

<file path=ppt/slides/_rels/slide10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52.png"/></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53.jpe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1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74.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0.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24.png"/><Relationship Id="rId7" Type="http://schemas.openxmlformats.org/officeDocument/2006/relationships/diagramLayout" Target="../diagrams/layout14.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Data" Target="../diagrams/data14.xml"/><Relationship Id="rId5" Type="http://schemas.openxmlformats.org/officeDocument/2006/relationships/image" Target="../media/image26.png"/><Relationship Id="rId10" Type="http://schemas.microsoft.com/office/2007/relationships/diagramDrawing" Target="../diagrams/drawing14.xml"/><Relationship Id="rId4" Type="http://schemas.openxmlformats.org/officeDocument/2006/relationships/image" Target="../media/image25.jpeg"/><Relationship Id="rId9" Type="http://schemas.openxmlformats.org/officeDocument/2006/relationships/diagramColors" Target="../diagrams/colors14.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28.png"/><Relationship Id="rId7" Type="http://schemas.openxmlformats.org/officeDocument/2006/relationships/diagramQuickStyle" Target="../diagrams/quickStyle15.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10" Type="http://schemas.openxmlformats.org/officeDocument/2006/relationships/image" Target="../media/image22.png"/><Relationship Id="rId4" Type="http://schemas.openxmlformats.org/officeDocument/2006/relationships/image" Target="../media/image29.png"/><Relationship Id="rId9" Type="http://schemas.microsoft.com/office/2007/relationships/diagramDrawing" Target="../diagrams/drawing15.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23.png"/><Relationship Id="rId7" Type="http://schemas.openxmlformats.org/officeDocument/2006/relationships/diagramQuickStyle" Target="../diagrams/quickStyle16.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27.png"/><Relationship Id="rId9" Type="http://schemas.microsoft.com/office/2007/relationships/diagramDrawing" Target="../diagrams/drawing1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image" Target="../media/image32.png"/><Relationship Id="rId7" Type="http://schemas.openxmlformats.org/officeDocument/2006/relationships/diagramLayout" Target="../diagrams/layout17.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Data" Target="../diagrams/data17.xml"/><Relationship Id="rId11" Type="http://schemas.openxmlformats.org/officeDocument/2006/relationships/image" Target="../media/image22.png"/><Relationship Id="rId5" Type="http://schemas.openxmlformats.org/officeDocument/2006/relationships/image" Target="../media/image33.jpeg"/><Relationship Id="rId10" Type="http://schemas.microsoft.com/office/2007/relationships/diagramDrawing" Target="../diagrams/drawing17.xml"/><Relationship Id="rId4" Type="http://schemas.openxmlformats.org/officeDocument/2006/relationships/image" Target="../media/image26.png"/><Relationship Id="rId9" Type="http://schemas.openxmlformats.org/officeDocument/2006/relationships/diagramColors" Target="../diagrams/colors17.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jpeg"/></Relationships>
</file>

<file path=ppt/slides/_rels/slide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diagramData" Target="../diagrams/data19.xml"/><Relationship Id="rId13" Type="http://schemas.openxmlformats.org/officeDocument/2006/relationships/image" Target="../media/image4.png"/><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8.jpeg"/></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109.jpe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15.png"/></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0.png"/><Relationship Id="rId4" Type="http://schemas.openxmlformats.org/officeDocument/2006/relationships/diagramLayout" Target="../diagrams/layout1.xml"/><Relationship Id="rId9"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6" name="Text Box 5"/>
          <p:cNvSpPr txBox="1">
            <a:spLocks noChangeArrowheads="1"/>
          </p:cNvSpPr>
          <p:nvPr/>
        </p:nvSpPr>
        <p:spPr bwMode="auto">
          <a:xfrm>
            <a:off x="214313" y="1916113"/>
            <a:ext cx="8229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buFontTx/>
              <a:buNone/>
            </a:pPr>
            <a:r>
              <a:rPr lang="zh-CN" altLang="en-US" b="1">
                <a:solidFill>
                  <a:schemeClr val="bg1"/>
                </a:solidFill>
                <a:ea typeface="黑体" pitchFamily="49" charset="-122"/>
              </a:rPr>
              <a:t>世界技能大赛数控铣项目</a:t>
            </a:r>
            <a:endParaRPr lang="en-US" altLang="zh-CN" b="1">
              <a:solidFill>
                <a:schemeClr val="bg1"/>
              </a:solidFill>
              <a:ea typeface="黑体" pitchFamily="49" charset="-122"/>
            </a:endParaRPr>
          </a:p>
        </p:txBody>
      </p:sp>
      <p:sp>
        <p:nvSpPr>
          <p:cNvPr id="2051" name="Rectangle 5"/>
          <p:cNvSpPr>
            <a:spLocks noChangeArrowheads="1"/>
          </p:cNvSpPr>
          <p:nvPr/>
        </p:nvSpPr>
        <p:spPr bwMode="auto">
          <a:xfrm>
            <a:off x="3492500" y="2601913"/>
            <a:ext cx="4951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zh-CN" altLang="en-US" sz="2800" b="1">
                <a:solidFill>
                  <a:srgbClr val="FFFF00"/>
                </a:solidFill>
                <a:ea typeface="黑体" pitchFamily="49" charset="-122"/>
              </a:rPr>
              <a:t>数控铣项目专家组长   鲁宏勋  </a:t>
            </a:r>
          </a:p>
        </p:txBody>
      </p:sp>
      <p:sp>
        <p:nvSpPr>
          <p:cNvPr id="2052" name="日期占位符 3"/>
          <p:cNvSpPr txBox="1">
            <a:spLocks noGrp="1"/>
          </p:cNvSpPr>
          <p:nvPr/>
        </p:nvSpPr>
        <p:spPr bwMode="auto">
          <a:xfrm>
            <a:off x="5327650" y="3190875"/>
            <a:ext cx="28082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475E085B-4744-4C65-9AA7-A5EE86FFE4EA}" type="datetime2">
              <a:rPr lang="zh-CN" altLang="en-US" sz="2400" b="1">
                <a:solidFill>
                  <a:schemeClr val="accent1"/>
                </a:solidFill>
                <a:ea typeface="黑体" pitchFamily="49" charset="-122"/>
              </a:rPr>
              <a:pPr eaLnBrk="1" hangingPunct="1">
                <a:spcBef>
                  <a:spcPct val="0"/>
                </a:spcBef>
                <a:buFontTx/>
                <a:buNone/>
              </a:pPr>
              <a:t>2014年5月14日</a:t>
            </a:fld>
            <a:endParaRPr lang="en-US" altLang="zh-CN" sz="2400" b="1">
              <a:solidFill>
                <a:schemeClr val="accent1"/>
              </a:solidFill>
              <a:ea typeface="黑体" pitchFamily="49" charset="-122"/>
            </a:endParaRPr>
          </a:p>
        </p:txBody>
      </p:sp>
      <p:pic>
        <p:nvPicPr>
          <p:cNvPr id="205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3" y="4005263"/>
            <a:ext cx="9144001" cy="244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2000" fill="hold"/>
                                        <p:tgtEl>
                                          <p:spTgt spid="3076"/>
                                        </p:tgtEl>
                                        <p:attrNameLst>
                                          <p:attrName>ppt_x</p:attrName>
                                        </p:attrNameLst>
                                      </p:cBhvr>
                                      <p:tavLst>
                                        <p:tav tm="0">
                                          <p:val>
                                            <p:strVal val="#ppt_x-.2"/>
                                          </p:val>
                                        </p:tav>
                                        <p:tav tm="100000">
                                          <p:val>
                                            <p:strVal val="#ppt_x"/>
                                          </p:val>
                                        </p:tav>
                                      </p:tavLst>
                                    </p:anim>
                                    <p:anim calcmode="lin" valueType="num">
                                      <p:cBhvr>
                                        <p:cTn id="8" dur="2000" fill="hold"/>
                                        <p:tgtEl>
                                          <p:spTgt spid="3076"/>
                                        </p:tgtEl>
                                        <p:attrNameLst>
                                          <p:attrName>ppt_y</p:attrName>
                                        </p:attrNameLst>
                                      </p:cBhvr>
                                      <p:tavLst>
                                        <p:tav tm="0">
                                          <p:val>
                                            <p:strVal val="#ppt_y"/>
                                          </p:val>
                                        </p:tav>
                                        <p:tav tm="100000">
                                          <p:val>
                                            <p:strVal val="#ppt_y"/>
                                          </p:val>
                                        </p:tav>
                                      </p:tavLst>
                                    </p:anim>
                                    <p:animEffect transition="in" filter="wipe(right)" prLst="gradientSize: 0.1">
                                      <p:cBhvr>
                                        <p:cTn id="9" dur="2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69925" y="1916113"/>
          <a:ext cx="8064501" cy="4465634"/>
        </p:xfrm>
        <a:graphic>
          <a:graphicData uri="http://schemas.openxmlformats.org/drawingml/2006/table">
            <a:tbl>
              <a:tblPr firstRow="1" firstCol="1" bandRow="1"/>
              <a:tblGrid>
                <a:gridCol w="484730"/>
                <a:gridCol w="204475"/>
                <a:gridCol w="2486439"/>
                <a:gridCol w="3402349"/>
                <a:gridCol w="1486508"/>
              </a:tblGrid>
              <a:tr h="279102">
                <a:tc gridSpan="3">
                  <a:txBody>
                    <a:bodyPr/>
                    <a:lstStyle/>
                    <a:p>
                      <a:pPr algn="just">
                        <a:spcAft>
                          <a:spcPts val="0"/>
                        </a:spcAft>
                      </a:pPr>
                      <a:r>
                        <a:rPr lang="zh-CN" sz="1600" kern="100" dirty="0">
                          <a:effectLst/>
                          <a:latin typeface="Calibri"/>
                          <a:ea typeface="宋体"/>
                          <a:cs typeface="Times New Roman"/>
                        </a:rPr>
                        <a:t>项目</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描述</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algn="just">
                        <a:spcAft>
                          <a:spcPts val="0"/>
                        </a:spcAft>
                      </a:pPr>
                      <a:r>
                        <a:rPr lang="zh-CN" sz="1600" kern="100">
                          <a:effectLst/>
                          <a:latin typeface="Calibri"/>
                          <a:ea typeface="宋体"/>
                          <a:cs typeface="Times New Roman"/>
                        </a:rPr>
                        <a:t>备注</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r>
              <a:tr h="279102">
                <a:tc gridSpan="3">
                  <a:txBody>
                    <a:bodyPr/>
                    <a:lstStyle/>
                    <a:p>
                      <a:pPr algn="just">
                        <a:spcAft>
                          <a:spcPts val="0"/>
                        </a:spcAft>
                      </a:pPr>
                      <a:r>
                        <a:rPr lang="zh-CN" sz="1600" kern="100" dirty="0">
                          <a:effectLst/>
                          <a:latin typeface="Calibri"/>
                          <a:ea typeface="宋体"/>
                          <a:cs typeface="Times New Roman"/>
                        </a:rPr>
                        <a:t>试件材料</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铝合金；</a:t>
                      </a:r>
                      <a:r>
                        <a:rPr lang="en-US" sz="1600" kern="100">
                          <a:effectLst/>
                          <a:latin typeface="Calibri"/>
                          <a:ea typeface="宋体"/>
                          <a:cs typeface="Times New Roman"/>
                        </a:rPr>
                        <a:t>AlMgSi1 3.2315.</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79102">
                <a:tc gridSpan="3">
                  <a:txBody>
                    <a:bodyPr/>
                    <a:lstStyle/>
                    <a:p>
                      <a:pPr algn="just">
                        <a:spcAft>
                          <a:spcPts val="0"/>
                        </a:spcAft>
                      </a:pPr>
                      <a:r>
                        <a:rPr lang="zh-CN" sz="1600" kern="100" dirty="0">
                          <a:effectLst/>
                          <a:latin typeface="Calibri"/>
                          <a:ea typeface="宋体"/>
                          <a:cs typeface="Times New Roman"/>
                        </a:rPr>
                        <a:t>毛坯尺寸</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1600" kern="100" dirty="0">
                          <a:effectLst/>
                          <a:latin typeface="Calibri"/>
                          <a:ea typeface="宋体"/>
                          <a:cs typeface="Times New Roman"/>
                        </a:rPr>
                        <a:t>100×100×50</a:t>
                      </a:r>
                      <a:endParaRPr lang="zh-CN" sz="1600" kern="100" dirty="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79102">
                <a:tc gridSpan="3">
                  <a:txBody>
                    <a:bodyPr/>
                    <a:lstStyle/>
                    <a:p>
                      <a:pPr algn="just">
                        <a:spcAft>
                          <a:spcPts val="0"/>
                        </a:spcAft>
                      </a:pPr>
                      <a:r>
                        <a:rPr lang="zh-CN" sz="1600" kern="100" dirty="0">
                          <a:effectLst/>
                          <a:latin typeface="Calibri"/>
                          <a:ea typeface="宋体"/>
                          <a:cs typeface="Times New Roman"/>
                        </a:rPr>
                        <a:t>加工面</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两面</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79102">
                <a:tc gridSpan="3">
                  <a:txBody>
                    <a:bodyPr/>
                    <a:lstStyle/>
                    <a:p>
                      <a:pPr algn="just">
                        <a:spcAft>
                          <a:spcPts val="0"/>
                        </a:spcAft>
                      </a:pPr>
                      <a:r>
                        <a:rPr lang="zh-CN" sz="1600" kern="100" dirty="0">
                          <a:effectLst/>
                          <a:latin typeface="Calibri"/>
                          <a:ea typeface="宋体"/>
                          <a:cs typeface="Times New Roman"/>
                        </a:rPr>
                        <a:t>竞赛时间</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时间（单位：小时）</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zh-CN" sz="1600" kern="100" dirty="0">
                          <a:effectLst/>
                          <a:latin typeface="Calibri"/>
                          <a:ea typeface="宋体"/>
                          <a:cs typeface="Times New Roman"/>
                        </a:rPr>
                        <a:t>合计</a:t>
                      </a:r>
                      <a:r>
                        <a:rPr lang="en-US" sz="1600" kern="100" dirty="0">
                          <a:effectLst/>
                          <a:latin typeface="Calibri"/>
                          <a:ea typeface="宋体"/>
                          <a:cs typeface="Times New Roman"/>
                        </a:rPr>
                        <a:t>4.25</a:t>
                      </a:r>
                      <a:r>
                        <a:rPr lang="zh-CN" sz="1600" kern="100" dirty="0">
                          <a:effectLst/>
                          <a:latin typeface="Calibri"/>
                          <a:ea typeface="宋体"/>
                          <a:cs typeface="Times New Roman"/>
                        </a:rPr>
                        <a:t>小时</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79102">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600" kern="100">
                          <a:effectLst/>
                          <a:latin typeface="Calibri"/>
                          <a:ea typeface="宋体"/>
                          <a:cs typeface="Times New Roman"/>
                        </a:rPr>
                        <a:t>编程</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rowSpan="3">
                  <a:txBody>
                    <a:bodyPr/>
                    <a:lstStyle/>
                    <a:p>
                      <a:pPr algn="just">
                        <a:spcAft>
                          <a:spcPts val="0"/>
                        </a:spcAft>
                      </a:pPr>
                      <a:r>
                        <a:rPr lang="en-US" sz="1600" kern="100" dirty="0">
                          <a:effectLst/>
                          <a:latin typeface="Calibri"/>
                          <a:ea typeface="宋体"/>
                          <a:cs typeface="Times New Roman"/>
                        </a:rPr>
                        <a:t>4.25 </a:t>
                      </a:r>
                      <a:endParaRPr lang="zh-CN" sz="1600" kern="100" dirty="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1600" kern="100">
                          <a:effectLst/>
                          <a:latin typeface="Calibri"/>
                          <a:ea typeface="宋体"/>
                          <a:cs typeface="Times New Roman"/>
                        </a:rPr>
                        <a:t>选手可在比赛时间内自主安排工作内容</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102">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600" kern="100" dirty="0">
                          <a:effectLst/>
                          <a:latin typeface="Calibri"/>
                          <a:ea typeface="宋体"/>
                          <a:cs typeface="Times New Roman"/>
                        </a:rPr>
                        <a:t>刀具准备</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279102">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600" kern="100" dirty="0">
                          <a:effectLst/>
                          <a:latin typeface="Calibri"/>
                          <a:ea typeface="宋体"/>
                          <a:cs typeface="Times New Roman"/>
                        </a:rPr>
                        <a:t>加工</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279102">
                <a:tc gridSpan="3">
                  <a:txBody>
                    <a:bodyPr/>
                    <a:lstStyle/>
                    <a:p>
                      <a:pPr algn="just">
                        <a:spcAft>
                          <a:spcPts val="0"/>
                        </a:spcAft>
                      </a:pPr>
                      <a:r>
                        <a:rPr lang="zh-CN" sz="1600" kern="100">
                          <a:effectLst/>
                          <a:latin typeface="Calibri"/>
                          <a:ea typeface="宋体"/>
                          <a:cs typeface="Times New Roman"/>
                        </a:rPr>
                        <a:t>结构特征要素</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dirty="0">
                          <a:effectLst/>
                          <a:latin typeface="Calibri"/>
                          <a:ea typeface="宋体"/>
                          <a:cs typeface="Times New Roman"/>
                        </a:rPr>
                        <a:t>特征要素描述</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558206">
                <a:tc gridSpan="2">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dirty="0">
                          <a:effectLst/>
                          <a:latin typeface="Calibri"/>
                          <a:ea typeface="宋体"/>
                          <a:cs typeface="Times New Roman"/>
                        </a:rPr>
                        <a:t>必选项</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effectLst/>
                          <a:latin typeface="Calibri"/>
                          <a:ea typeface="宋体"/>
                          <a:cs typeface="Times New Roman"/>
                        </a:rPr>
                        <a:t>铣槽、型腔、外轮廓、镗通孔、铣内或外螺纹</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任何一项不满足，不得参选</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102">
                <a:tc gridSpan="2">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可选项</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effectLst/>
                          <a:latin typeface="Calibri"/>
                          <a:ea typeface="宋体"/>
                          <a:cs typeface="Times New Roman"/>
                        </a:rPr>
                        <a:t>圆形腔、方腔、钻孔、铰孔和攻丝</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102">
                <a:tc gridSpan="3">
                  <a:txBody>
                    <a:bodyPr/>
                    <a:lstStyle/>
                    <a:p>
                      <a:pPr algn="just">
                        <a:spcAft>
                          <a:spcPts val="0"/>
                        </a:spcAft>
                      </a:pPr>
                      <a:r>
                        <a:rPr lang="zh-CN" sz="1600" kern="100">
                          <a:effectLst/>
                          <a:latin typeface="Calibri"/>
                          <a:ea typeface="宋体"/>
                          <a:cs typeface="Times New Roman"/>
                        </a:rPr>
                        <a:t>评分点设置</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dirty="0">
                          <a:effectLst/>
                          <a:latin typeface="Calibri"/>
                          <a:ea typeface="宋体"/>
                          <a:cs typeface="Times New Roman"/>
                        </a:rPr>
                        <a:t>评分点数量</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79102">
                <a:tc gridSpan="2">
                  <a:txBody>
                    <a:bodyPr/>
                    <a:lstStyle/>
                    <a:p>
                      <a:pPr algn="just">
                        <a:spcAft>
                          <a:spcPts val="0"/>
                        </a:spcAft>
                      </a:pPr>
                      <a:r>
                        <a:rPr lang="en-US" sz="1600" kern="100">
                          <a:effectLst/>
                          <a:latin typeface="Calibri"/>
                          <a:ea typeface="宋体"/>
                          <a:cs typeface="Times New Roman"/>
                        </a:rPr>
                        <a:t>A</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主要尺寸</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effectLst/>
                          <a:latin typeface="Calibri"/>
                          <a:ea typeface="宋体"/>
                          <a:cs typeface="Times New Roman"/>
                        </a:rPr>
                        <a:t>20min. -23max.</a:t>
                      </a:r>
                      <a:endParaRPr lang="zh-CN" sz="1600" kern="100" dirty="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102">
                <a:tc gridSpan="2">
                  <a:txBody>
                    <a:bodyPr/>
                    <a:lstStyle/>
                    <a:p>
                      <a:pPr algn="just">
                        <a:spcAft>
                          <a:spcPts val="0"/>
                        </a:spcAft>
                      </a:pPr>
                      <a:r>
                        <a:rPr lang="en-US" sz="1600" kern="100">
                          <a:effectLst/>
                          <a:latin typeface="Calibri"/>
                          <a:ea typeface="宋体"/>
                          <a:cs typeface="Times New Roman"/>
                        </a:rPr>
                        <a:t>B</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次要尺寸</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effectLst/>
                          <a:latin typeface="Calibri"/>
                          <a:ea typeface="宋体"/>
                          <a:cs typeface="Times New Roman"/>
                        </a:rPr>
                        <a:t>17min.-20max.</a:t>
                      </a:r>
                      <a:endParaRPr lang="zh-CN" sz="1600" kern="100" dirty="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102">
                <a:tc gridSpan="2">
                  <a:txBody>
                    <a:bodyPr/>
                    <a:lstStyle/>
                    <a:p>
                      <a:pPr algn="just">
                        <a:spcAft>
                          <a:spcPts val="0"/>
                        </a:spcAft>
                      </a:pPr>
                      <a:r>
                        <a:rPr lang="en-US" sz="1600" kern="100">
                          <a:effectLst/>
                          <a:latin typeface="Calibri"/>
                          <a:ea typeface="宋体"/>
                          <a:cs typeface="Times New Roman"/>
                        </a:rPr>
                        <a:t>C</a:t>
                      </a:r>
                      <a:endParaRPr lang="zh-CN" sz="1600" kern="10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表面精度</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effectLst/>
                          <a:latin typeface="Calibri"/>
                          <a:ea typeface="宋体"/>
                          <a:cs typeface="Times New Roman"/>
                        </a:rPr>
                        <a:t>5min. -8max.</a:t>
                      </a:r>
                      <a:endParaRPr lang="zh-CN" sz="1600" kern="100" dirty="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图示 5"/>
          <p:cNvGraphicFramePr/>
          <p:nvPr/>
        </p:nvGraphicFramePr>
        <p:xfrm>
          <a:off x="611559" y="1052736"/>
          <a:ext cx="4380041" cy="746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316" name="组合 4"/>
          <p:cNvGrpSpPr>
            <a:grpSpLocks/>
          </p:cNvGrpSpPr>
          <p:nvPr/>
        </p:nvGrpSpPr>
        <p:grpSpPr bwMode="auto">
          <a:xfrm>
            <a:off x="5076825" y="188913"/>
            <a:ext cx="3900488" cy="647700"/>
            <a:chOff x="554038" y="1154906"/>
            <a:chExt cx="3900764" cy="647700"/>
          </a:xfrm>
        </p:grpSpPr>
        <p:grpSp>
          <p:nvGrpSpPr>
            <p:cNvPr id="10317" name="组合 5"/>
            <p:cNvGrpSpPr>
              <a:grpSpLocks/>
            </p:cNvGrpSpPr>
            <p:nvPr/>
          </p:nvGrpSpPr>
          <p:grpSpPr bwMode="auto">
            <a:xfrm>
              <a:off x="554038" y="1200943"/>
              <a:ext cx="3900764" cy="601663"/>
              <a:chOff x="554038" y="1457325"/>
              <a:chExt cx="3900764" cy="601663"/>
            </a:xfrm>
          </p:grpSpPr>
          <p:sp>
            <p:nvSpPr>
              <p:cNvPr id="10319"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0"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10321"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10322"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10318"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r="36174" b="12109"/>
          <a:stretch>
            <a:fillRect/>
          </a:stretch>
        </p:blipFill>
        <p:spPr bwMode="auto">
          <a:xfrm>
            <a:off x="1547813" y="1168400"/>
            <a:ext cx="4729162" cy="488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5" name="Picture 12" descr="http://img.wjw.cn/mbr0706/MBR070619103633213806/PicNatural/2007619132604865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938213"/>
            <a:ext cx="238125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剪去对角的矩形 3"/>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机外对刀装置</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D:\手机照片20130621\IMG_20130313_092355.jpg"/>
          <p:cNvPicPr>
            <a:picLocks noChangeAspect="1" noChangeArrowheads="1"/>
          </p:cNvPicPr>
          <p:nvPr/>
        </p:nvPicPr>
        <p:blipFill>
          <a:blip r:embed="rId2">
            <a:extLst>
              <a:ext uri="{28A0092B-C50C-407E-A947-70E740481C1C}">
                <a14:useLocalDpi xmlns:a14="http://schemas.microsoft.com/office/drawing/2010/main" val="0"/>
              </a:ext>
            </a:extLst>
          </a:blip>
          <a:srcRect l="6323" t="22549" r="8971" b="8038"/>
          <a:stretch>
            <a:fillRect/>
          </a:stretch>
        </p:blipFill>
        <p:spPr bwMode="auto">
          <a:xfrm>
            <a:off x="2483768" y="1952836"/>
            <a:ext cx="5976582"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剪去对角的矩形 2"/>
          <p:cNvSpPr/>
          <p:nvPr/>
        </p:nvSpPr>
        <p:spPr bwMode="auto">
          <a:xfrm>
            <a:off x="107504" y="1196752"/>
            <a:ext cx="583264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光电式寻边器</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用于开粗找正</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pic>
        <p:nvPicPr>
          <p:cNvPr id="4"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789040"/>
            <a:ext cx="4211481" cy="259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novo.1-THINK\Desktop\新建文件夹\20131225_10175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671" b="6141"/>
          <a:stretch/>
        </p:blipFill>
        <p:spPr bwMode="auto">
          <a:xfrm>
            <a:off x="2843808" y="1322144"/>
            <a:ext cx="4437138" cy="515821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494" y="1106468"/>
            <a:ext cx="2836712" cy="377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剪去对角的矩形 3"/>
          <p:cNvSpPr/>
          <p:nvPr/>
        </p:nvSpPr>
        <p:spPr bwMode="auto">
          <a:xfrm>
            <a:off x="63859" y="5229200"/>
            <a:ext cx="5732277"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中心校正器</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用于精细找正</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pic>
        <p:nvPicPr>
          <p:cNvPr id="5" name="Picture 16"/>
          <p:cNvPicPr>
            <a:picLocks noChangeAspect="1" noChangeArrowheads="1"/>
          </p:cNvPicPr>
          <p:nvPr/>
        </p:nvPicPr>
        <p:blipFill>
          <a:blip r:embed="rId4">
            <a:extLst>
              <a:ext uri="{28A0092B-C50C-407E-A947-70E740481C1C}">
                <a14:useLocalDpi xmlns:a14="http://schemas.microsoft.com/office/drawing/2010/main" val="0"/>
              </a:ext>
            </a:extLst>
          </a:blip>
          <a:srcRect l="4167" t="4628" r="21921" b="23856"/>
          <a:stretch>
            <a:fillRect/>
          </a:stretch>
        </p:blipFill>
        <p:spPr bwMode="auto">
          <a:xfrm>
            <a:off x="6638620" y="2636912"/>
            <a:ext cx="2377704" cy="409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04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E:\2012世界技能竞赛\22赛后总结\20130730_112521.jpg"/>
          <p:cNvPicPr>
            <a:picLocks noChangeAspect="1" noChangeArrowheads="1"/>
          </p:cNvPicPr>
          <p:nvPr/>
        </p:nvPicPr>
        <p:blipFill>
          <a:blip r:embed="rId2">
            <a:extLst>
              <a:ext uri="{28A0092B-C50C-407E-A947-70E740481C1C}">
                <a14:useLocalDpi xmlns:a14="http://schemas.microsoft.com/office/drawing/2010/main" val="0"/>
              </a:ext>
            </a:extLst>
          </a:blip>
          <a:srcRect l="13530" t="10556" r="25587" b="12549"/>
          <a:stretch>
            <a:fillRect/>
          </a:stretch>
        </p:blipFill>
        <p:spPr bwMode="auto">
          <a:xfrm>
            <a:off x="3419872" y="2072208"/>
            <a:ext cx="4518602" cy="428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剪去对角的矩形 2"/>
          <p:cNvSpPr/>
          <p:nvPr/>
        </p:nvSpPr>
        <p:spPr bwMode="auto">
          <a:xfrm>
            <a:off x="395536" y="1268760"/>
            <a:ext cx="7704856"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校准规</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用于杠杆表等回转半径确定</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pic>
        <p:nvPicPr>
          <p:cNvPr id="6" name="Picture 2" descr="C:\Users\lenovo.1-THINK\Desktop\新建文件夹\20131225_10175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71" b="6141"/>
          <a:stretch/>
        </p:blipFill>
        <p:spPr bwMode="auto">
          <a:xfrm>
            <a:off x="827584" y="4046371"/>
            <a:ext cx="1862639" cy="216533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69807" r="88084"/>
                    </a14:imgEffect>
                  </a14:imgLayer>
                </a14:imgProps>
              </a:ext>
              <a:ext uri="{28A0092B-C50C-407E-A947-70E740481C1C}">
                <a14:useLocalDpi xmlns:a14="http://schemas.microsoft.com/office/drawing/2010/main" val="0"/>
              </a:ext>
            </a:extLst>
          </a:blip>
          <a:srcRect l="67522" r="9631"/>
          <a:stretch/>
        </p:blipFill>
        <p:spPr bwMode="auto">
          <a:xfrm>
            <a:off x="1039485" y="3429000"/>
            <a:ext cx="719418" cy="14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493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187450"/>
            <a:ext cx="4176713"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剪去对角的矩形 2"/>
          <p:cNvSpPr/>
          <p:nvPr/>
        </p:nvSpPr>
        <p:spPr bwMode="auto">
          <a:xfrm>
            <a:off x="2123676" y="1340768"/>
            <a:ext cx="2088232"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工具箱</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684213" y="2433638"/>
            <a:ext cx="38163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20000"/>
              </a:spcBef>
              <a:spcAft>
                <a:spcPct val="0"/>
              </a:spcAft>
              <a:defRPr sz="3200">
                <a:solidFill>
                  <a:schemeClr val="tx1"/>
                </a:solidFill>
                <a:latin typeface="Arial" charset="0"/>
                <a:ea typeface="宋体" pitchFamily="2" charset="-122"/>
              </a:defRPr>
            </a:lvl6pPr>
            <a:lvl7pPr marL="2971800" indent="-228600" eaLnBrk="0" fontAlgn="base" hangingPunct="0">
              <a:spcBef>
                <a:spcPct val="20000"/>
              </a:spcBef>
              <a:spcAft>
                <a:spcPct val="0"/>
              </a:spcAft>
              <a:defRPr sz="3200">
                <a:solidFill>
                  <a:schemeClr val="tx1"/>
                </a:solidFill>
                <a:latin typeface="Arial" charset="0"/>
                <a:ea typeface="宋体" pitchFamily="2" charset="-122"/>
              </a:defRPr>
            </a:lvl7pPr>
            <a:lvl8pPr marL="3429000" indent="-228600" eaLnBrk="0" fontAlgn="base" hangingPunct="0">
              <a:spcBef>
                <a:spcPct val="20000"/>
              </a:spcBef>
              <a:spcAft>
                <a:spcPct val="0"/>
              </a:spcAft>
              <a:defRPr sz="3200">
                <a:solidFill>
                  <a:schemeClr val="tx1"/>
                </a:solidFill>
                <a:latin typeface="Arial" charset="0"/>
                <a:ea typeface="宋体" pitchFamily="2" charset="-122"/>
              </a:defRPr>
            </a:lvl8pPr>
            <a:lvl9pPr marL="3886200" indent="-228600" eaLnBrk="0" fontAlgn="base" hangingPunct="0">
              <a:spcBef>
                <a:spcPct val="20000"/>
              </a:spcBef>
              <a:spcAft>
                <a:spcPct val="0"/>
              </a:spcAft>
              <a:defRPr sz="3200">
                <a:solidFill>
                  <a:schemeClr val="tx1"/>
                </a:solidFill>
                <a:latin typeface="Arial" charset="0"/>
                <a:ea typeface="宋体" pitchFamily="2" charset="-122"/>
              </a:defRPr>
            </a:lvl9pPr>
          </a:lstStyle>
          <a:p>
            <a:pPr marL="0" indent="0">
              <a:defRPr/>
            </a:pPr>
            <a:r>
              <a:rPr lang="en-US" altLang="zh-CN" sz="2800" dirty="0" smtClean="0">
                <a:solidFill>
                  <a:srgbClr val="0000FF"/>
                </a:solidFill>
                <a:ea typeface="黑体" pitchFamily="49" charset="-122"/>
              </a:rPr>
              <a:t> </a:t>
            </a:r>
          </a:p>
          <a:p>
            <a:pPr>
              <a:buFontTx/>
              <a:buChar char="•"/>
              <a:defRPr/>
            </a:pPr>
            <a:endParaRPr lang="en-US" altLang="zh-CN" sz="2800" dirty="0" smtClean="0">
              <a:solidFill>
                <a:srgbClr val="0000FF"/>
              </a:solidFill>
              <a:latin typeface="黑体" pitchFamily="49" charset="-122"/>
              <a:ea typeface="黑体" pitchFamily="49" charset="-122"/>
            </a:endParaRPr>
          </a:p>
          <a:p>
            <a:pPr>
              <a:buFontTx/>
              <a:buChar char="•"/>
              <a:defRPr/>
            </a:pPr>
            <a:endParaRPr lang="en-US" altLang="zh-CN" sz="2800" dirty="0" smtClean="0">
              <a:solidFill>
                <a:srgbClr val="0000FF"/>
              </a:solidFill>
              <a:latin typeface="黑体" pitchFamily="49" charset="-122"/>
              <a:ea typeface="黑体" pitchFamily="49" charset="-122"/>
            </a:endParaRPr>
          </a:p>
          <a:p>
            <a:pPr>
              <a:buFontTx/>
              <a:buChar char="•"/>
              <a:defRPr/>
            </a:pPr>
            <a:r>
              <a:rPr lang="zh-CN" altLang="en-US" sz="2800" dirty="0" smtClean="0">
                <a:solidFill>
                  <a:srgbClr val="0000FF"/>
                </a:solidFill>
                <a:ea typeface="黑体" pitchFamily="49" charset="-122"/>
              </a:rPr>
              <a:t>（四）工艺篇</a:t>
            </a:r>
          </a:p>
        </p:txBody>
      </p:sp>
      <p:pic>
        <p:nvPicPr>
          <p:cNvPr id="98307" name="Picture 2" descr="C:\Users\lenovo.1-THINK\Desktop\演示内容\20130611_1750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088" y="2565400"/>
            <a:ext cx="4968875"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wipe(left)">
                                      <p:cBhvr>
                                        <p:cTn id="1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dvAuto="20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532640"/>
            <a:ext cx="3959699" cy="225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68" y="3789040"/>
            <a:ext cx="4878559" cy="275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C:\Users\lenovo.1-THINK\Desktop\新建文件夹\20131225_10533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7004" b="22709"/>
          <a:stretch/>
        </p:blipFill>
        <p:spPr bwMode="auto">
          <a:xfrm>
            <a:off x="323528" y="1628800"/>
            <a:ext cx="4392488" cy="3530793"/>
          </a:xfrm>
          <a:prstGeom prst="rect">
            <a:avLst/>
          </a:prstGeom>
          <a:noFill/>
          <a:extLst>
            <a:ext uri="{909E8E84-426E-40DD-AFC4-6F175D3DCCD1}">
              <a14:hiddenFill xmlns:a14="http://schemas.microsoft.com/office/drawing/2010/main">
                <a:solidFill>
                  <a:srgbClr val="FFFFFF"/>
                </a:solidFill>
              </a14:hiddenFill>
            </a:ext>
          </a:extLst>
        </p:spPr>
      </p:pic>
      <p:sp>
        <p:nvSpPr>
          <p:cNvPr id="4" name="剪去对角的矩形 3"/>
          <p:cNvSpPr/>
          <p:nvPr/>
        </p:nvSpPr>
        <p:spPr bwMode="auto">
          <a:xfrm>
            <a:off x="107505" y="1196752"/>
            <a:ext cx="187220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软钳口</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357193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lenovo.1-THINK\Desktop\新建文件夹\20131225_105416.jpg"/>
          <p:cNvPicPr>
            <a:picLocks noChangeArrowheads="1"/>
          </p:cNvPicPr>
          <p:nvPr/>
        </p:nvPicPr>
        <p:blipFill rotWithShape="1">
          <a:blip r:embed="rId2" cstate="print">
            <a:extLst>
              <a:ext uri="{28A0092B-C50C-407E-A947-70E740481C1C}">
                <a14:useLocalDpi xmlns:a14="http://schemas.microsoft.com/office/drawing/2010/main" val="0"/>
              </a:ext>
            </a:extLst>
          </a:blip>
          <a:srcRect t="17778" b="8444"/>
          <a:stretch/>
        </p:blipFill>
        <p:spPr bwMode="auto">
          <a:xfrm>
            <a:off x="7012800" y="4464000"/>
            <a:ext cx="1944000" cy="19440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lenovo.1-THINK\Desktop\新建文件夹\20131225_105436.jpg"/>
          <p:cNvPicPr>
            <a:picLocks noChangeArrowheads="1"/>
          </p:cNvPicPr>
          <p:nvPr/>
        </p:nvPicPr>
        <p:blipFill rotWithShape="1">
          <a:blip r:embed="rId3" cstate="print">
            <a:extLst>
              <a:ext uri="{28A0092B-C50C-407E-A947-70E740481C1C}">
                <a14:useLocalDpi xmlns:a14="http://schemas.microsoft.com/office/drawing/2010/main" val="0"/>
              </a:ext>
            </a:extLst>
          </a:blip>
          <a:srcRect l="2296" t="17778" b="8222"/>
          <a:stretch/>
        </p:blipFill>
        <p:spPr bwMode="auto">
          <a:xfrm>
            <a:off x="2987824" y="4464000"/>
            <a:ext cx="1944536" cy="1944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lenovo.1-THINK\Desktop\新建文件夹\20131225_105455.jpg"/>
          <p:cNvPicPr>
            <a:picLocks noChangeArrowheads="1"/>
          </p:cNvPicPr>
          <p:nvPr/>
        </p:nvPicPr>
        <p:blipFill rotWithShape="1">
          <a:blip r:embed="rId4" cstate="print">
            <a:extLst>
              <a:ext uri="{28A0092B-C50C-407E-A947-70E740481C1C}">
                <a14:useLocalDpi xmlns:a14="http://schemas.microsoft.com/office/drawing/2010/main" val="0"/>
              </a:ext>
            </a:extLst>
          </a:blip>
          <a:srcRect t="17111" b="8223"/>
          <a:stretch/>
        </p:blipFill>
        <p:spPr bwMode="auto">
          <a:xfrm>
            <a:off x="5004264" y="4464000"/>
            <a:ext cx="1944000" cy="1944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lenovo.1-THINK\Desktop\新建文件夹\20131225_10555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778" b="13555"/>
          <a:stretch/>
        </p:blipFill>
        <p:spPr bwMode="auto">
          <a:xfrm>
            <a:off x="323528" y="966201"/>
            <a:ext cx="3795886" cy="34753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0990" y="1541000"/>
            <a:ext cx="4768737" cy="2717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剪去对角的矩形 6"/>
          <p:cNvSpPr/>
          <p:nvPr/>
        </p:nvSpPr>
        <p:spPr bwMode="auto">
          <a:xfrm>
            <a:off x="323528" y="4635201"/>
            <a:ext cx="2088231"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软钳口</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378818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402" y="1176373"/>
            <a:ext cx="6048375"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箭头连接符 2"/>
          <p:cNvCxnSpPr/>
          <p:nvPr/>
        </p:nvCxnSpPr>
        <p:spPr bwMode="auto">
          <a:xfrm>
            <a:off x="3779912" y="2276872"/>
            <a:ext cx="914400" cy="914400"/>
          </a:xfrm>
          <a:prstGeom prst="straightConnector1">
            <a:avLst/>
          </a:prstGeom>
          <a:noFill/>
          <a:ln w="9525" cap="flat" cmpd="sng" algn="ctr">
            <a:noFill/>
            <a:prstDash val="solid"/>
            <a:round/>
            <a:headEnd type="none" w="med" len="med"/>
            <a:tailEnd type="arrow"/>
          </a:ln>
          <a:effectLst/>
        </p:spPr>
      </p:cxnSp>
      <p:cxnSp>
        <p:nvCxnSpPr>
          <p:cNvPr id="5" name="直接箭头连接符 4"/>
          <p:cNvCxnSpPr/>
          <p:nvPr/>
        </p:nvCxnSpPr>
        <p:spPr bwMode="auto">
          <a:xfrm>
            <a:off x="4694312" y="1556792"/>
            <a:ext cx="309736" cy="720080"/>
          </a:xfrm>
          <a:prstGeom prst="straightConnector1">
            <a:avLst/>
          </a:prstGeom>
          <a:noFill/>
          <a:ln w="57150" cap="flat" cmpd="sng" algn="ctr">
            <a:solidFill>
              <a:srgbClr val="0000FF"/>
            </a:solidFill>
            <a:prstDash val="solid"/>
            <a:round/>
            <a:headEnd type="none" w="med" len="med"/>
            <a:tailEnd type="arrow"/>
          </a:ln>
          <a:effectLst/>
        </p:spPr>
      </p:cxnSp>
      <p:cxnSp>
        <p:nvCxnSpPr>
          <p:cNvPr id="9" name="直接箭头连接符 8"/>
          <p:cNvCxnSpPr/>
          <p:nvPr/>
        </p:nvCxnSpPr>
        <p:spPr bwMode="auto">
          <a:xfrm flipV="1">
            <a:off x="3203848" y="5351002"/>
            <a:ext cx="287958" cy="864096"/>
          </a:xfrm>
          <a:prstGeom prst="straightConnector1">
            <a:avLst/>
          </a:prstGeom>
          <a:noFill/>
          <a:ln w="57150" cap="flat" cmpd="sng" algn="ctr">
            <a:solidFill>
              <a:srgbClr val="0000FF"/>
            </a:solidFill>
            <a:prstDash val="solid"/>
            <a:round/>
            <a:headEnd type="none" w="med" len="med"/>
            <a:tailEnd type="arrow"/>
          </a:ln>
          <a:effectLst/>
        </p:spPr>
      </p:cxnSp>
      <p:sp>
        <p:nvSpPr>
          <p:cNvPr id="12" name="椭圆 11"/>
          <p:cNvSpPr/>
          <p:nvPr/>
        </p:nvSpPr>
        <p:spPr bwMode="auto">
          <a:xfrm>
            <a:off x="1654333" y="1649596"/>
            <a:ext cx="288032" cy="26723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14" name="椭圆 13"/>
          <p:cNvSpPr/>
          <p:nvPr/>
        </p:nvSpPr>
        <p:spPr bwMode="auto">
          <a:xfrm>
            <a:off x="6372200" y="1742110"/>
            <a:ext cx="288032" cy="26723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15" name="椭圆 14"/>
          <p:cNvSpPr/>
          <p:nvPr/>
        </p:nvSpPr>
        <p:spPr bwMode="auto">
          <a:xfrm>
            <a:off x="1662717" y="4869160"/>
            <a:ext cx="288032" cy="26723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16" name="椭圆 15"/>
          <p:cNvSpPr/>
          <p:nvPr/>
        </p:nvSpPr>
        <p:spPr bwMode="auto">
          <a:xfrm>
            <a:off x="6499793" y="4869160"/>
            <a:ext cx="288032" cy="26723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17" name="剪去对角的矩形 16"/>
          <p:cNvSpPr/>
          <p:nvPr/>
        </p:nvSpPr>
        <p:spPr bwMode="auto">
          <a:xfrm>
            <a:off x="3573650" y="926449"/>
            <a:ext cx="1092897"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MS PGothic" panose="020B0600070205080204" pitchFamily="34" charset="-128"/>
                <a:ea typeface="MS PGothic" panose="020B0600070205080204" pitchFamily="34" charset="-128"/>
              </a:rPr>
              <a:t>R+</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MS PGothic" panose="020B0600070205080204" pitchFamily="34" charset="-128"/>
              <a:ea typeface="MS PGothic" panose="020B0600070205080204" pitchFamily="34" charset="-128"/>
            </a:endParaRPr>
          </a:p>
        </p:txBody>
      </p:sp>
      <p:sp>
        <p:nvSpPr>
          <p:cNvPr id="18" name="剪去对角的矩形 17"/>
          <p:cNvSpPr/>
          <p:nvPr/>
        </p:nvSpPr>
        <p:spPr bwMode="auto">
          <a:xfrm>
            <a:off x="3468814" y="5855058"/>
            <a:ext cx="1092897"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MS PGothic" panose="020B0600070205080204" pitchFamily="34" charset="-128"/>
                <a:ea typeface="MS PGothic" panose="020B0600070205080204" pitchFamily="34" charset="-128"/>
              </a:rPr>
              <a:t>R-</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MS PGothic" panose="020B0600070205080204" pitchFamily="34" charset="-128"/>
              <a:ea typeface="MS PGothic" panose="020B0600070205080204" pitchFamily="34" charset="-128"/>
            </a:endParaRPr>
          </a:p>
        </p:txBody>
      </p:sp>
      <p:sp>
        <p:nvSpPr>
          <p:cNvPr id="19" name="剪去对角的矩形 18"/>
          <p:cNvSpPr/>
          <p:nvPr/>
        </p:nvSpPr>
        <p:spPr bwMode="auto">
          <a:xfrm>
            <a:off x="7214497" y="3335695"/>
            <a:ext cx="1821999"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MS PGothic" panose="020B0600070205080204" pitchFamily="34" charset="-128"/>
                <a:ea typeface="MS PGothic" panose="020B0600070205080204" pitchFamily="34" charset="-128"/>
              </a:rPr>
              <a:t>受力点</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MS PGothic" panose="020B0600070205080204" pitchFamily="34" charset="-128"/>
              <a:ea typeface="MS PGothic" panose="020B0600070205080204" pitchFamily="34" charset="-128"/>
            </a:endParaRPr>
          </a:p>
        </p:txBody>
      </p:sp>
      <p:cxnSp>
        <p:nvCxnSpPr>
          <p:cNvPr id="20" name="直接箭头连接符 19"/>
          <p:cNvCxnSpPr/>
          <p:nvPr/>
        </p:nvCxnSpPr>
        <p:spPr bwMode="auto">
          <a:xfrm flipH="1" flipV="1">
            <a:off x="6516216" y="1875728"/>
            <a:ext cx="1224136" cy="1459968"/>
          </a:xfrm>
          <a:prstGeom prst="straightConnector1">
            <a:avLst/>
          </a:prstGeom>
          <a:noFill/>
          <a:ln w="38100" cap="flat" cmpd="sng" algn="ctr">
            <a:solidFill>
              <a:srgbClr val="FF0000"/>
            </a:solidFill>
            <a:prstDash val="solid"/>
            <a:round/>
            <a:headEnd type="none" w="med" len="med"/>
            <a:tailEnd type="arrow"/>
          </a:ln>
          <a:effectLst/>
        </p:spPr>
      </p:cxnSp>
      <p:cxnSp>
        <p:nvCxnSpPr>
          <p:cNvPr id="25" name="直接箭头连接符 24"/>
          <p:cNvCxnSpPr/>
          <p:nvPr/>
        </p:nvCxnSpPr>
        <p:spPr bwMode="auto">
          <a:xfrm flipH="1">
            <a:off x="6660232" y="4072612"/>
            <a:ext cx="1205590" cy="930166"/>
          </a:xfrm>
          <a:prstGeom prst="straightConnector1">
            <a:avLst/>
          </a:prstGeom>
          <a:noFill/>
          <a:ln w="381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75541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2" presetClass="entr" presetSubtype="2"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000" fill="hold"/>
                                        <p:tgtEl>
                                          <p:spTgt spid="18"/>
                                        </p:tgtEl>
                                        <p:attrNameLst>
                                          <p:attrName>ppt_x</p:attrName>
                                        </p:attrNameLst>
                                      </p:cBhvr>
                                      <p:tavLst>
                                        <p:tav tm="0">
                                          <p:val>
                                            <p:strVal val="1+#ppt_w/2"/>
                                          </p:val>
                                        </p:tav>
                                        <p:tav tm="100000">
                                          <p:val>
                                            <p:strVal val="#ppt_x"/>
                                          </p:val>
                                        </p:tav>
                                      </p:tavLst>
                                    </p:anim>
                                    <p:anim calcmode="lin" valueType="num">
                                      <p:cBhvr additive="base">
                                        <p:cTn id="22"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2000"/>
                                        <p:tgtEl>
                                          <p:spTgt spid="15"/>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heel(1)">
                                      <p:cBhvr>
                                        <p:cTn id="30" dur="2000"/>
                                        <p:tgtEl>
                                          <p:spTgt spid="12"/>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heel(1)">
                                      <p:cBhvr>
                                        <p:cTn id="33" dur="2000"/>
                                        <p:tgtEl>
                                          <p:spTgt spid="14"/>
                                        </p:tgtEl>
                                      </p:cBhvr>
                                    </p:animEffect>
                                  </p:childTnLst>
                                </p:cTn>
                              </p:par>
                              <p:par>
                                <p:cTn id="34" presetID="21" presetClass="entr" presetSubtype="1"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heel(1)">
                                      <p:cBhvr>
                                        <p:cTn id="36" dur="2000"/>
                                        <p:tgtEl>
                                          <p:spTgt spid="20"/>
                                        </p:tgtEl>
                                      </p:cBhvr>
                                    </p:animEffect>
                                  </p:childTnLst>
                                </p:cTn>
                              </p:par>
                              <p:par>
                                <p:cTn id="37" presetID="21" presetClass="entr" presetSubtype="1"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heel(1)">
                                      <p:cBhvr>
                                        <p:cTn id="39" dur="2000"/>
                                        <p:tgtEl>
                                          <p:spTgt spid="25"/>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heel(1)">
                                      <p:cBhvr>
                                        <p:cTn id="42" dur="2000"/>
                                        <p:tgtEl>
                                          <p:spTgt spid="16"/>
                                        </p:tgtEl>
                                      </p:cBhvr>
                                    </p:animEffect>
                                  </p:childTnLst>
                                </p:cTn>
                              </p:par>
                            </p:childTnLst>
                          </p:cTn>
                        </p:par>
                        <p:par>
                          <p:cTn id="43" fill="hold">
                            <p:stCondLst>
                              <p:cond delay="2000"/>
                            </p:stCondLst>
                            <p:childTnLst>
                              <p:par>
                                <p:cTn id="44" presetID="2" presetClass="entr" presetSubtype="2"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1000" fill="hold"/>
                                        <p:tgtEl>
                                          <p:spTgt spid="19"/>
                                        </p:tgtEl>
                                        <p:attrNameLst>
                                          <p:attrName>ppt_x</p:attrName>
                                        </p:attrNameLst>
                                      </p:cBhvr>
                                      <p:tavLst>
                                        <p:tav tm="0">
                                          <p:val>
                                            <p:strVal val="1+#ppt_w/2"/>
                                          </p:val>
                                        </p:tav>
                                        <p:tav tm="100000">
                                          <p:val>
                                            <p:strVal val="#ppt_x"/>
                                          </p:val>
                                        </p:tav>
                                      </p:tavLst>
                                    </p:anim>
                                    <p:anim calcmode="lin" valueType="num">
                                      <p:cBhvr additive="base">
                                        <p:cTn id="47"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enovo.1-THINK\Desktop\新建文件夹\20131225_10205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0032" y="1196752"/>
            <a:ext cx="3867894" cy="515719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00808"/>
            <a:ext cx="6688184"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剪去对角的矩形 3"/>
          <p:cNvSpPr/>
          <p:nvPr/>
        </p:nvSpPr>
        <p:spPr bwMode="auto">
          <a:xfrm>
            <a:off x="1259632" y="4293096"/>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定位、限位器</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3" name="矩形 2"/>
          <p:cNvSpPr/>
          <p:nvPr/>
        </p:nvSpPr>
        <p:spPr bwMode="auto">
          <a:xfrm>
            <a:off x="4355976" y="3284984"/>
            <a:ext cx="720080" cy="1368152"/>
          </a:xfrm>
          <a:prstGeom prst="rect">
            <a:avLst/>
          </a:prstGeom>
          <a:noFill/>
          <a:ln w="571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2" presetClass="emph" presetSubtype="0" repeatCount="indefinite" fill="hold" grpId="0" nodeType="afterEffect">
                                  <p:stCondLst>
                                    <p:cond delay="0"/>
                                  </p:stCondLst>
                                  <p:endCondLst>
                                    <p:cond evt="onNext" delay="0">
                                      <p:tgtEl>
                                        <p:sldTgt/>
                                      </p:tgtEl>
                                    </p:cond>
                                  </p:endCondLst>
                                  <p:childTnLst>
                                    <p:animRot by="120000">
                                      <p:cBhvr>
                                        <p:cTn id="11" dur="100" fill="hold">
                                          <p:stCondLst>
                                            <p:cond delay="0"/>
                                          </p:stCondLst>
                                        </p:cTn>
                                        <p:tgtEl>
                                          <p:spTgt spid="3"/>
                                        </p:tgtEl>
                                        <p:attrNameLst>
                                          <p:attrName>r</p:attrName>
                                        </p:attrNameLst>
                                      </p:cBhvr>
                                    </p:animRot>
                                    <p:animRot by="-240000">
                                      <p:cBhvr>
                                        <p:cTn id="12" dur="200" fill="hold">
                                          <p:stCondLst>
                                            <p:cond delay="200"/>
                                          </p:stCondLst>
                                        </p:cTn>
                                        <p:tgtEl>
                                          <p:spTgt spid="3"/>
                                        </p:tgtEl>
                                        <p:attrNameLst>
                                          <p:attrName>r</p:attrName>
                                        </p:attrNameLst>
                                      </p:cBhvr>
                                    </p:animRot>
                                    <p:animRot by="240000">
                                      <p:cBhvr>
                                        <p:cTn id="13" dur="200" fill="hold">
                                          <p:stCondLst>
                                            <p:cond delay="400"/>
                                          </p:stCondLst>
                                        </p:cTn>
                                        <p:tgtEl>
                                          <p:spTgt spid="3"/>
                                        </p:tgtEl>
                                        <p:attrNameLst>
                                          <p:attrName>r</p:attrName>
                                        </p:attrNameLst>
                                      </p:cBhvr>
                                    </p:animRot>
                                    <p:animRot by="-240000">
                                      <p:cBhvr>
                                        <p:cTn id="14" dur="200" fill="hold">
                                          <p:stCondLst>
                                            <p:cond delay="600"/>
                                          </p:stCondLst>
                                        </p:cTn>
                                        <p:tgtEl>
                                          <p:spTgt spid="3"/>
                                        </p:tgtEl>
                                        <p:attrNameLst>
                                          <p:attrName>r</p:attrName>
                                        </p:attrNameLst>
                                      </p:cBhvr>
                                    </p:animRot>
                                    <p:animRot by="120000">
                                      <p:cBhvr>
                                        <p:cTn id="15"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908050"/>
            <a:ext cx="794861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9"/>
            <a:ext cx="721413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剪去对角的矩形 2"/>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双虎钳装夹</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pic>
        <p:nvPicPr>
          <p:cNvPr id="5"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4272026"/>
            <a:ext cx="3753938" cy="2109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83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1211487" y="4155770"/>
            <a:ext cx="2873162" cy="2330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458" y="1002003"/>
            <a:ext cx="3844592"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237" b="98741" l="4920" r="97473"/>
                    </a14:imgEffect>
                  </a14:imgLayer>
                </a14:imgProps>
              </a:ext>
              <a:ext uri="{28A0092B-C50C-407E-A947-70E740481C1C}">
                <a14:useLocalDpi xmlns:a14="http://schemas.microsoft.com/office/drawing/2010/main" val="0"/>
              </a:ext>
            </a:extLst>
          </a:blip>
          <a:srcRect/>
          <a:stretch>
            <a:fillRect/>
          </a:stretch>
        </p:blipFill>
        <p:spPr bwMode="auto">
          <a:xfrm>
            <a:off x="2973958" y="2284808"/>
            <a:ext cx="5540617" cy="4096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347"/>
          <a:stretch/>
        </p:blipFill>
        <p:spPr bwMode="auto">
          <a:xfrm>
            <a:off x="131001" y="1647020"/>
            <a:ext cx="3117771" cy="2546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剪去对角的矩形 2"/>
          <p:cNvSpPr/>
          <p:nvPr/>
        </p:nvSpPr>
        <p:spPr bwMode="auto">
          <a:xfrm>
            <a:off x="2267744" y="1484784"/>
            <a:ext cx="3456384"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辅助支撑</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t>
            </a: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楔</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块</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205667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lenovo.1-THINK\Desktop\演示内容\20130611_1750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196752"/>
            <a:ext cx="6374549" cy="4779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图示 2"/>
          <p:cNvGraphicFramePr/>
          <p:nvPr>
            <p:extLst>
              <p:ext uri="{D42A27DB-BD31-4B8C-83A1-F6EECF244321}">
                <p14:modId xmlns:p14="http://schemas.microsoft.com/office/powerpoint/2010/main" val="4139965178"/>
              </p:ext>
            </p:extLst>
          </p:nvPr>
        </p:nvGraphicFramePr>
        <p:xfrm>
          <a:off x="611560" y="-243408"/>
          <a:ext cx="4896544" cy="717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剪去对角的矩形 4"/>
          <p:cNvSpPr/>
          <p:nvPr/>
        </p:nvSpPr>
        <p:spPr bwMode="auto">
          <a:xfrm>
            <a:off x="4860032" y="1121677"/>
            <a:ext cx="403244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工序基本工艺流程</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230570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0"/>
                                  </p:stCondLst>
                                  <p:childTnLst>
                                    <p:set>
                                      <p:cBhvr>
                                        <p:cTn id="11" dur="1" fill="hold">
                                          <p:stCondLst>
                                            <p:cond delay="0"/>
                                          </p:stCondLst>
                                        </p:cTn>
                                        <p:tgtEl>
                                          <p:spTgt spid="3">
                                            <p:graphicEl>
                                              <a:dgm id="{D487F3C8-34B5-4EE2-86BE-E069791A93B2}"/>
                                            </p:graphicEl>
                                          </p:spTgt>
                                        </p:tgtEl>
                                        <p:attrNameLst>
                                          <p:attrName>style.visibility</p:attrName>
                                        </p:attrNameLst>
                                      </p:cBhvr>
                                      <p:to>
                                        <p:strVal val="visible"/>
                                      </p:to>
                                    </p:set>
                                    <p:anim calcmode="lin" valueType="num">
                                      <p:cBhvr additive="base">
                                        <p:cTn id="12" dur="500" fill="hold"/>
                                        <p:tgtEl>
                                          <p:spTgt spid="3">
                                            <p:graphicEl>
                                              <a:dgm id="{D487F3C8-34B5-4EE2-86BE-E069791A93B2}"/>
                                            </p:graphic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graphicEl>
                                              <a:dgm id="{D487F3C8-34B5-4EE2-86BE-E069791A93B2}"/>
                                            </p:graphicEl>
                                          </p:spTgt>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1" fill="hold" grpId="0" nodeType="afterEffect">
                                  <p:stCondLst>
                                    <p:cond delay="0"/>
                                  </p:stCondLst>
                                  <p:childTnLst>
                                    <p:set>
                                      <p:cBhvr>
                                        <p:cTn id="16" dur="1" fill="hold">
                                          <p:stCondLst>
                                            <p:cond delay="0"/>
                                          </p:stCondLst>
                                        </p:cTn>
                                        <p:tgtEl>
                                          <p:spTgt spid="3">
                                            <p:graphicEl>
                                              <a:dgm id="{57BA41A5-992A-4F6E-A0D5-6751DC9534B5}"/>
                                            </p:graphicEl>
                                          </p:spTgt>
                                        </p:tgtEl>
                                        <p:attrNameLst>
                                          <p:attrName>style.visibility</p:attrName>
                                        </p:attrNameLst>
                                      </p:cBhvr>
                                      <p:to>
                                        <p:strVal val="visible"/>
                                      </p:to>
                                    </p:set>
                                    <p:anim calcmode="lin" valueType="num">
                                      <p:cBhvr additive="base">
                                        <p:cTn id="17" dur="500" fill="hold"/>
                                        <p:tgtEl>
                                          <p:spTgt spid="3">
                                            <p:graphicEl>
                                              <a:dgm id="{57BA41A5-992A-4F6E-A0D5-6751DC9534B5}"/>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graphicEl>
                                              <a:dgm id="{57BA41A5-992A-4F6E-A0D5-6751DC9534B5}"/>
                                            </p:graphicEl>
                                          </p:spTgt>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 presetClass="entr" presetSubtype="1" fill="hold" grpId="0" nodeType="afterEffect">
                                  <p:stCondLst>
                                    <p:cond delay="0"/>
                                  </p:stCondLst>
                                  <p:childTnLst>
                                    <p:set>
                                      <p:cBhvr>
                                        <p:cTn id="21" dur="1" fill="hold">
                                          <p:stCondLst>
                                            <p:cond delay="0"/>
                                          </p:stCondLst>
                                        </p:cTn>
                                        <p:tgtEl>
                                          <p:spTgt spid="3">
                                            <p:graphicEl>
                                              <a:dgm id="{EB6A5DAC-AE35-4490-9EE2-BDDC5F8F5DD7}"/>
                                            </p:graphicEl>
                                          </p:spTgt>
                                        </p:tgtEl>
                                        <p:attrNameLst>
                                          <p:attrName>style.visibility</p:attrName>
                                        </p:attrNameLst>
                                      </p:cBhvr>
                                      <p:to>
                                        <p:strVal val="visible"/>
                                      </p:to>
                                    </p:set>
                                    <p:anim calcmode="lin" valueType="num">
                                      <p:cBhvr additive="base">
                                        <p:cTn id="22" dur="500" fill="hold"/>
                                        <p:tgtEl>
                                          <p:spTgt spid="3">
                                            <p:graphicEl>
                                              <a:dgm id="{EB6A5DAC-AE35-4490-9EE2-BDDC5F8F5DD7}"/>
                                            </p:graphic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graphicEl>
                                              <a:dgm id="{EB6A5DAC-AE35-4490-9EE2-BDDC5F8F5DD7}"/>
                                            </p:graphicEl>
                                          </p:spTgt>
                                        </p:tgtEl>
                                        <p:attrNameLst>
                                          <p:attrName>ppt_y</p:attrName>
                                        </p:attrNameLst>
                                      </p:cBhvr>
                                      <p:tavLst>
                                        <p:tav tm="0">
                                          <p:val>
                                            <p:strVal val="0-#ppt_h/2"/>
                                          </p:val>
                                        </p:tav>
                                        <p:tav tm="100000">
                                          <p:val>
                                            <p:strVal val="#ppt_y"/>
                                          </p:val>
                                        </p:tav>
                                      </p:tavLst>
                                    </p:anim>
                                  </p:childTnLst>
                                </p:cTn>
                              </p:par>
                            </p:childTnLst>
                          </p:cTn>
                        </p:par>
                        <p:par>
                          <p:cTn id="24" fill="hold">
                            <p:stCondLst>
                              <p:cond delay="2500"/>
                            </p:stCondLst>
                            <p:childTnLst>
                              <p:par>
                                <p:cTn id="25" presetID="2" presetClass="entr" presetSubtype="1" fill="hold" grpId="0" nodeType="afterEffect">
                                  <p:stCondLst>
                                    <p:cond delay="0"/>
                                  </p:stCondLst>
                                  <p:childTnLst>
                                    <p:set>
                                      <p:cBhvr>
                                        <p:cTn id="26" dur="1" fill="hold">
                                          <p:stCondLst>
                                            <p:cond delay="0"/>
                                          </p:stCondLst>
                                        </p:cTn>
                                        <p:tgtEl>
                                          <p:spTgt spid="3">
                                            <p:graphicEl>
                                              <a:dgm id="{4C7275F8-0715-415A-9521-4FB652568BB9}"/>
                                            </p:graphicEl>
                                          </p:spTgt>
                                        </p:tgtEl>
                                        <p:attrNameLst>
                                          <p:attrName>style.visibility</p:attrName>
                                        </p:attrNameLst>
                                      </p:cBhvr>
                                      <p:to>
                                        <p:strVal val="visible"/>
                                      </p:to>
                                    </p:set>
                                    <p:anim calcmode="lin" valueType="num">
                                      <p:cBhvr additive="base">
                                        <p:cTn id="27" dur="500" fill="hold"/>
                                        <p:tgtEl>
                                          <p:spTgt spid="3">
                                            <p:graphicEl>
                                              <a:dgm id="{4C7275F8-0715-415A-9521-4FB652568BB9}"/>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graphicEl>
                                              <a:dgm id="{4C7275F8-0715-415A-9521-4FB652568BB9}"/>
                                            </p:graphicEl>
                                          </p:spTgt>
                                        </p:tgtEl>
                                        <p:attrNameLst>
                                          <p:attrName>ppt_y</p:attrName>
                                        </p:attrNameLst>
                                      </p:cBhvr>
                                      <p:tavLst>
                                        <p:tav tm="0">
                                          <p:val>
                                            <p:strVal val="0-#ppt_h/2"/>
                                          </p:val>
                                        </p:tav>
                                        <p:tav tm="100000">
                                          <p:val>
                                            <p:strVal val="#ppt_y"/>
                                          </p:val>
                                        </p:tav>
                                      </p:tavLst>
                                    </p:anim>
                                  </p:childTnLst>
                                </p:cTn>
                              </p:par>
                            </p:childTnLst>
                          </p:cTn>
                        </p:par>
                        <p:par>
                          <p:cTn id="29" fill="hold">
                            <p:stCondLst>
                              <p:cond delay="3000"/>
                            </p:stCondLst>
                            <p:childTnLst>
                              <p:par>
                                <p:cTn id="30" presetID="2" presetClass="entr" presetSubtype="1" fill="hold" grpId="0" nodeType="afterEffect">
                                  <p:stCondLst>
                                    <p:cond delay="0"/>
                                  </p:stCondLst>
                                  <p:childTnLst>
                                    <p:set>
                                      <p:cBhvr>
                                        <p:cTn id="31" dur="1" fill="hold">
                                          <p:stCondLst>
                                            <p:cond delay="0"/>
                                          </p:stCondLst>
                                        </p:cTn>
                                        <p:tgtEl>
                                          <p:spTgt spid="3">
                                            <p:graphicEl>
                                              <a:dgm id="{DBBF2EF0-0D71-4BDD-96EC-D0CE37B9F75D}"/>
                                            </p:graphicEl>
                                          </p:spTgt>
                                        </p:tgtEl>
                                        <p:attrNameLst>
                                          <p:attrName>style.visibility</p:attrName>
                                        </p:attrNameLst>
                                      </p:cBhvr>
                                      <p:to>
                                        <p:strVal val="visible"/>
                                      </p:to>
                                    </p:set>
                                    <p:anim calcmode="lin" valueType="num">
                                      <p:cBhvr additive="base">
                                        <p:cTn id="32" dur="500" fill="hold"/>
                                        <p:tgtEl>
                                          <p:spTgt spid="3">
                                            <p:graphicEl>
                                              <a:dgm id="{DBBF2EF0-0D71-4BDD-96EC-D0CE37B9F75D}"/>
                                            </p:graphic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graphicEl>
                                              <a:dgm id="{DBBF2EF0-0D71-4BDD-96EC-D0CE37B9F75D}"/>
                                            </p:graphicEl>
                                          </p:spTgt>
                                        </p:tgtEl>
                                        <p:attrNameLst>
                                          <p:attrName>ppt_y</p:attrName>
                                        </p:attrNameLst>
                                      </p:cBhvr>
                                      <p:tavLst>
                                        <p:tav tm="0">
                                          <p:val>
                                            <p:strVal val="0-#ppt_h/2"/>
                                          </p:val>
                                        </p:tav>
                                        <p:tav tm="100000">
                                          <p:val>
                                            <p:strVal val="#ppt_y"/>
                                          </p:val>
                                        </p:tav>
                                      </p:tavLst>
                                    </p:anim>
                                  </p:childTnLst>
                                </p:cTn>
                              </p:par>
                            </p:childTnLst>
                          </p:cTn>
                        </p:par>
                        <p:par>
                          <p:cTn id="34" fill="hold">
                            <p:stCondLst>
                              <p:cond delay="3500"/>
                            </p:stCondLst>
                            <p:childTnLst>
                              <p:par>
                                <p:cTn id="35" presetID="2" presetClass="entr" presetSubtype="1" fill="hold" grpId="0" nodeType="afterEffect">
                                  <p:stCondLst>
                                    <p:cond delay="0"/>
                                  </p:stCondLst>
                                  <p:childTnLst>
                                    <p:set>
                                      <p:cBhvr>
                                        <p:cTn id="36" dur="1" fill="hold">
                                          <p:stCondLst>
                                            <p:cond delay="0"/>
                                          </p:stCondLst>
                                        </p:cTn>
                                        <p:tgtEl>
                                          <p:spTgt spid="3">
                                            <p:graphicEl>
                                              <a:dgm id="{50BE1130-1C37-41F9-997A-0D6505A8744A}"/>
                                            </p:graphicEl>
                                          </p:spTgt>
                                        </p:tgtEl>
                                        <p:attrNameLst>
                                          <p:attrName>style.visibility</p:attrName>
                                        </p:attrNameLst>
                                      </p:cBhvr>
                                      <p:to>
                                        <p:strVal val="visible"/>
                                      </p:to>
                                    </p:set>
                                    <p:anim calcmode="lin" valueType="num">
                                      <p:cBhvr additive="base">
                                        <p:cTn id="37" dur="500" fill="hold"/>
                                        <p:tgtEl>
                                          <p:spTgt spid="3">
                                            <p:graphicEl>
                                              <a:dgm id="{50BE1130-1C37-41F9-997A-0D6505A8744A}"/>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graphicEl>
                                              <a:dgm id="{50BE1130-1C37-41F9-997A-0D6505A8744A}"/>
                                            </p:graphicEl>
                                          </p:spTgt>
                                        </p:tgtEl>
                                        <p:attrNameLst>
                                          <p:attrName>ppt_y</p:attrName>
                                        </p:attrNameLst>
                                      </p:cBhvr>
                                      <p:tavLst>
                                        <p:tav tm="0">
                                          <p:val>
                                            <p:strVal val="0-#ppt_h/2"/>
                                          </p:val>
                                        </p:tav>
                                        <p:tav tm="100000">
                                          <p:val>
                                            <p:strVal val="#ppt_y"/>
                                          </p:val>
                                        </p:tav>
                                      </p:tavLst>
                                    </p:anim>
                                  </p:childTnLst>
                                </p:cTn>
                              </p:par>
                            </p:childTnLst>
                          </p:cTn>
                        </p:par>
                        <p:par>
                          <p:cTn id="39" fill="hold">
                            <p:stCondLst>
                              <p:cond delay="4000"/>
                            </p:stCondLst>
                            <p:childTnLst>
                              <p:par>
                                <p:cTn id="40" presetID="2" presetClass="entr" presetSubtype="1" fill="hold" grpId="0" nodeType="afterEffect">
                                  <p:stCondLst>
                                    <p:cond delay="0"/>
                                  </p:stCondLst>
                                  <p:childTnLst>
                                    <p:set>
                                      <p:cBhvr>
                                        <p:cTn id="41" dur="1" fill="hold">
                                          <p:stCondLst>
                                            <p:cond delay="0"/>
                                          </p:stCondLst>
                                        </p:cTn>
                                        <p:tgtEl>
                                          <p:spTgt spid="3">
                                            <p:graphicEl>
                                              <a:dgm id="{83361FD8-7FD4-42EF-90C3-806DAE9FF0E4}"/>
                                            </p:graphicEl>
                                          </p:spTgt>
                                        </p:tgtEl>
                                        <p:attrNameLst>
                                          <p:attrName>style.visibility</p:attrName>
                                        </p:attrNameLst>
                                      </p:cBhvr>
                                      <p:to>
                                        <p:strVal val="visible"/>
                                      </p:to>
                                    </p:set>
                                    <p:anim calcmode="lin" valueType="num">
                                      <p:cBhvr additive="base">
                                        <p:cTn id="42" dur="500" fill="hold"/>
                                        <p:tgtEl>
                                          <p:spTgt spid="3">
                                            <p:graphicEl>
                                              <a:dgm id="{83361FD8-7FD4-42EF-90C3-806DAE9FF0E4}"/>
                                            </p:graphic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graphicEl>
                                              <a:dgm id="{83361FD8-7FD4-42EF-90C3-806DAE9FF0E4}"/>
                                            </p:graphicEl>
                                          </p:spTgt>
                                        </p:tgtEl>
                                        <p:attrNameLst>
                                          <p:attrName>ppt_y</p:attrName>
                                        </p:attrNameLst>
                                      </p:cBhvr>
                                      <p:tavLst>
                                        <p:tav tm="0">
                                          <p:val>
                                            <p:strVal val="0-#ppt_h/2"/>
                                          </p:val>
                                        </p:tav>
                                        <p:tav tm="100000">
                                          <p:val>
                                            <p:strVal val="#ppt_y"/>
                                          </p:val>
                                        </p:tav>
                                      </p:tavLst>
                                    </p:anim>
                                  </p:childTnLst>
                                </p:cTn>
                              </p:par>
                            </p:childTnLst>
                          </p:cTn>
                        </p:par>
                        <p:par>
                          <p:cTn id="44" fill="hold">
                            <p:stCondLst>
                              <p:cond delay="4500"/>
                            </p:stCondLst>
                            <p:childTnLst>
                              <p:par>
                                <p:cTn id="45" presetID="2" presetClass="entr" presetSubtype="1" fill="hold" grpId="0" nodeType="afterEffect">
                                  <p:stCondLst>
                                    <p:cond delay="0"/>
                                  </p:stCondLst>
                                  <p:childTnLst>
                                    <p:set>
                                      <p:cBhvr>
                                        <p:cTn id="46" dur="1" fill="hold">
                                          <p:stCondLst>
                                            <p:cond delay="0"/>
                                          </p:stCondLst>
                                        </p:cTn>
                                        <p:tgtEl>
                                          <p:spTgt spid="3">
                                            <p:graphicEl>
                                              <a:dgm id="{92824061-5F83-47C8-8D21-3B44EE784796}"/>
                                            </p:graphicEl>
                                          </p:spTgt>
                                        </p:tgtEl>
                                        <p:attrNameLst>
                                          <p:attrName>style.visibility</p:attrName>
                                        </p:attrNameLst>
                                      </p:cBhvr>
                                      <p:to>
                                        <p:strVal val="visible"/>
                                      </p:to>
                                    </p:set>
                                    <p:anim calcmode="lin" valueType="num">
                                      <p:cBhvr additive="base">
                                        <p:cTn id="47" dur="500" fill="hold"/>
                                        <p:tgtEl>
                                          <p:spTgt spid="3">
                                            <p:graphicEl>
                                              <a:dgm id="{92824061-5F83-47C8-8D21-3B44EE784796}"/>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graphicEl>
                                              <a:dgm id="{92824061-5F83-47C8-8D21-3B44EE784796}"/>
                                            </p:graphicEl>
                                          </p:spTgt>
                                        </p:tgtEl>
                                        <p:attrNameLst>
                                          <p:attrName>ppt_y</p:attrName>
                                        </p:attrNameLst>
                                      </p:cBhvr>
                                      <p:tavLst>
                                        <p:tav tm="0">
                                          <p:val>
                                            <p:strVal val="0-#ppt_h/2"/>
                                          </p:val>
                                        </p:tav>
                                        <p:tav tm="100000">
                                          <p:val>
                                            <p:strVal val="#ppt_y"/>
                                          </p:val>
                                        </p:tav>
                                      </p:tavLst>
                                    </p:anim>
                                  </p:childTnLst>
                                </p:cTn>
                              </p:par>
                            </p:childTnLst>
                          </p:cTn>
                        </p:par>
                        <p:par>
                          <p:cTn id="49" fill="hold">
                            <p:stCondLst>
                              <p:cond delay="5000"/>
                            </p:stCondLst>
                            <p:childTnLst>
                              <p:par>
                                <p:cTn id="50" presetID="2" presetClass="entr" presetSubtype="1" fill="hold" grpId="0" nodeType="afterEffect">
                                  <p:stCondLst>
                                    <p:cond delay="0"/>
                                  </p:stCondLst>
                                  <p:childTnLst>
                                    <p:set>
                                      <p:cBhvr>
                                        <p:cTn id="51" dur="1" fill="hold">
                                          <p:stCondLst>
                                            <p:cond delay="0"/>
                                          </p:stCondLst>
                                        </p:cTn>
                                        <p:tgtEl>
                                          <p:spTgt spid="3">
                                            <p:graphicEl>
                                              <a:dgm id="{0F6756CB-C6DA-4273-8C2F-BA8B85649229}"/>
                                            </p:graphicEl>
                                          </p:spTgt>
                                        </p:tgtEl>
                                        <p:attrNameLst>
                                          <p:attrName>style.visibility</p:attrName>
                                        </p:attrNameLst>
                                      </p:cBhvr>
                                      <p:to>
                                        <p:strVal val="visible"/>
                                      </p:to>
                                    </p:set>
                                    <p:anim calcmode="lin" valueType="num">
                                      <p:cBhvr additive="base">
                                        <p:cTn id="52" dur="500" fill="hold"/>
                                        <p:tgtEl>
                                          <p:spTgt spid="3">
                                            <p:graphicEl>
                                              <a:dgm id="{0F6756CB-C6DA-4273-8C2F-BA8B85649229}"/>
                                            </p:graphic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graphicEl>
                                              <a:dgm id="{0F6756CB-C6DA-4273-8C2F-BA8B85649229}"/>
                                            </p:graphicEl>
                                          </p:spTgt>
                                        </p:tgtEl>
                                        <p:attrNameLst>
                                          <p:attrName>ppt_y</p:attrName>
                                        </p:attrNameLst>
                                      </p:cBhvr>
                                      <p:tavLst>
                                        <p:tav tm="0">
                                          <p:val>
                                            <p:strVal val="0-#ppt_h/2"/>
                                          </p:val>
                                        </p:tav>
                                        <p:tav tm="100000">
                                          <p:val>
                                            <p:strVal val="#ppt_y"/>
                                          </p:val>
                                        </p:tav>
                                      </p:tavLst>
                                    </p:anim>
                                  </p:childTnLst>
                                </p:cTn>
                              </p:par>
                            </p:childTnLst>
                          </p:cTn>
                        </p:par>
                        <p:par>
                          <p:cTn id="54" fill="hold">
                            <p:stCondLst>
                              <p:cond delay="5500"/>
                            </p:stCondLst>
                            <p:childTnLst>
                              <p:par>
                                <p:cTn id="55" presetID="2" presetClass="entr" presetSubtype="1" fill="hold" grpId="0" nodeType="afterEffect">
                                  <p:stCondLst>
                                    <p:cond delay="0"/>
                                  </p:stCondLst>
                                  <p:childTnLst>
                                    <p:set>
                                      <p:cBhvr>
                                        <p:cTn id="56" dur="1" fill="hold">
                                          <p:stCondLst>
                                            <p:cond delay="0"/>
                                          </p:stCondLst>
                                        </p:cTn>
                                        <p:tgtEl>
                                          <p:spTgt spid="3">
                                            <p:graphicEl>
                                              <a:dgm id="{2CB8905C-F136-4D6C-A834-4F83C7B8D886}"/>
                                            </p:graphicEl>
                                          </p:spTgt>
                                        </p:tgtEl>
                                        <p:attrNameLst>
                                          <p:attrName>style.visibility</p:attrName>
                                        </p:attrNameLst>
                                      </p:cBhvr>
                                      <p:to>
                                        <p:strVal val="visible"/>
                                      </p:to>
                                    </p:set>
                                    <p:anim calcmode="lin" valueType="num">
                                      <p:cBhvr additive="base">
                                        <p:cTn id="57" dur="500" fill="hold"/>
                                        <p:tgtEl>
                                          <p:spTgt spid="3">
                                            <p:graphicEl>
                                              <a:dgm id="{2CB8905C-F136-4D6C-A834-4F83C7B8D886}"/>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graphicEl>
                                              <a:dgm id="{2CB8905C-F136-4D6C-A834-4F83C7B8D886}"/>
                                            </p:graphicEl>
                                          </p:spTgt>
                                        </p:tgtEl>
                                        <p:attrNameLst>
                                          <p:attrName>ppt_y</p:attrName>
                                        </p:attrNameLst>
                                      </p:cBhvr>
                                      <p:tavLst>
                                        <p:tav tm="0">
                                          <p:val>
                                            <p:strVal val="0-#ppt_h/2"/>
                                          </p:val>
                                        </p:tav>
                                        <p:tav tm="100000">
                                          <p:val>
                                            <p:strVal val="#ppt_y"/>
                                          </p:val>
                                        </p:tav>
                                      </p:tavLst>
                                    </p:anim>
                                  </p:childTnLst>
                                </p:cTn>
                              </p:par>
                            </p:childTnLst>
                          </p:cTn>
                        </p:par>
                        <p:par>
                          <p:cTn id="59" fill="hold">
                            <p:stCondLst>
                              <p:cond delay="6000"/>
                            </p:stCondLst>
                            <p:childTnLst>
                              <p:par>
                                <p:cTn id="60" presetID="2" presetClass="entr" presetSubtype="1" fill="hold" grpId="0" nodeType="afterEffect">
                                  <p:stCondLst>
                                    <p:cond delay="0"/>
                                  </p:stCondLst>
                                  <p:childTnLst>
                                    <p:set>
                                      <p:cBhvr>
                                        <p:cTn id="61" dur="1" fill="hold">
                                          <p:stCondLst>
                                            <p:cond delay="0"/>
                                          </p:stCondLst>
                                        </p:cTn>
                                        <p:tgtEl>
                                          <p:spTgt spid="3">
                                            <p:graphicEl>
                                              <a:dgm id="{A2964B3B-228D-44D4-8BCC-8D22A5CA3F04}"/>
                                            </p:graphicEl>
                                          </p:spTgt>
                                        </p:tgtEl>
                                        <p:attrNameLst>
                                          <p:attrName>style.visibility</p:attrName>
                                        </p:attrNameLst>
                                      </p:cBhvr>
                                      <p:to>
                                        <p:strVal val="visible"/>
                                      </p:to>
                                    </p:set>
                                    <p:anim calcmode="lin" valueType="num">
                                      <p:cBhvr additive="base">
                                        <p:cTn id="62" dur="500" fill="hold"/>
                                        <p:tgtEl>
                                          <p:spTgt spid="3">
                                            <p:graphicEl>
                                              <a:dgm id="{A2964B3B-228D-44D4-8BCC-8D22A5CA3F04}"/>
                                            </p:graphic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graphicEl>
                                              <a:dgm id="{A2964B3B-228D-44D4-8BCC-8D22A5CA3F04}"/>
                                            </p:graphicEl>
                                          </p:spTgt>
                                        </p:tgtEl>
                                        <p:attrNameLst>
                                          <p:attrName>ppt_y</p:attrName>
                                        </p:attrNameLst>
                                      </p:cBhvr>
                                      <p:tavLst>
                                        <p:tav tm="0">
                                          <p:val>
                                            <p:strVal val="0-#ppt_h/2"/>
                                          </p:val>
                                        </p:tav>
                                        <p:tav tm="100000">
                                          <p:val>
                                            <p:strVal val="#ppt_y"/>
                                          </p:val>
                                        </p:tav>
                                      </p:tavLst>
                                    </p:anim>
                                  </p:childTnLst>
                                </p:cTn>
                              </p:par>
                            </p:childTnLst>
                          </p:cTn>
                        </p:par>
                        <p:par>
                          <p:cTn id="64" fill="hold">
                            <p:stCondLst>
                              <p:cond delay="6500"/>
                            </p:stCondLst>
                            <p:childTnLst>
                              <p:par>
                                <p:cTn id="65" presetID="2" presetClass="entr" presetSubtype="1" fill="hold" grpId="0" nodeType="afterEffect">
                                  <p:stCondLst>
                                    <p:cond delay="0"/>
                                  </p:stCondLst>
                                  <p:childTnLst>
                                    <p:set>
                                      <p:cBhvr>
                                        <p:cTn id="66" dur="1" fill="hold">
                                          <p:stCondLst>
                                            <p:cond delay="0"/>
                                          </p:stCondLst>
                                        </p:cTn>
                                        <p:tgtEl>
                                          <p:spTgt spid="3">
                                            <p:graphicEl>
                                              <a:dgm id="{FED3C7A7-8855-4B1A-AA31-021F47678172}"/>
                                            </p:graphicEl>
                                          </p:spTgt>
                                        </p:tgtEl>
                                        <p:attrNameLst>
                                          <p:attrName>style.visibility</p:attrName>
                                        </p:attrNameLst>
                                      </p:cBhvr>
                                      <p:to>
                                        <p:strVal val="visible"/>
                                      </p:to>
                                    </p:set>
                                    <p:anim calcmode="lin" valueType="num">
                                      <p:cBhvr additive="base">
                                        <p:cTn id="67" dur="500" fill="hold"/>
                                        <p:tgtEl>
                                          <p:spTgt spid="3">
                                            <p:graphicEl>
                                              <a:dgm id="{FED3C7A7-8855-4B1A-AA31-021F47678172}"/>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graphicEl>
                                              <a:dgm id="{FED3C7A7-8855-4B1A-AA31-021F47678172}"/>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照片汇总\2011训练试件图样（手机图片）\2011-07-24_18-05-22_1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2132856"/>
            <a:ext cx="7312294" cy="41075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图示 1"/>
          <p:cNvGraphicFramePr/>
          <p:nvPr>
            <p:extLst>
              <p:ext uri="{D42A27DB-BD31-4B8C-83A1-F6EECF244321}">
                <p14:modId xmlns:p14="http://schemas.microsoft.com/office/powerpoint/2010/main" val="583450939"/>
              </p:ext>
            </p:extLst>
          </p:nvPr>
        </p:nvGraphicFramePr>
        <p:xfrm>
          <a:off x="0" y="1628800"/>
          <a:ext cx="7308304"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剪去对角的矩形 2"/>
          <p:cNvSpPr/>
          <p:nvPr/>
        </p:nvSpPr>
        <p:spPr bwMode="auto">
          <a:xfrm>
            <a:off x="3563888" y="1121677"/>
            <a:ext cx="511256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铝合金模块加工工艺流程</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274751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2">
                                            <p:graphicEl>
                                              <a:dgm id="{2572C601-DFD5-4832-ABE4-800CB0CDDEC0}"/>
                                            </p:graphicEl>
                                          </p:spTgt>
                                        </p:tgtEl>
                                        <p:attrNameLst>
                                          <p:attrName>style.visibility</p:attrName>
                                        </p:attrNameLst>
                                      </p:cBhvr>
                                      <p:to>
                                        <p:strVal val="visible"/>
                                      </p:to>
                                    </p:set>
                                    <p:anim calcmode="lin" valueType="num">
                                      <p:cBhvr additive="base">
                                        <p:cTn id="12" dur="500" fill="hold"/>
                                        <p:tgtEl>
                                          <p:spTgt spid="2">
                                            <p:graphicEl>
                                              <a:dgm id="{2572C601-DFD5-4832-ABE4-800CB0CDDEC0}"/>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graphicEl>
                                              <a:dgm id="{2572C601-DFD5-4832-ABE4-800CB0CDDEC0}"/>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2">
                                            <p:graphicEl>
                                              <a:dgm id="{DD560F1A-493E-48CE-A976-9A923F3DA5A8}"/>
                                            </p:graphicEl>
                                          </p:spTgt>
                                        </p:tgtEl>
                                        <p:attrNameLst>
                                          <p:attrName>style.visibility</p:attrName>
                                        </p:attrNameLst>
                                      </p:cBhvr>
                                      <p:to>
                                        <p:strVal val="visible"/>
                                      </p:to>
                                    </p:set>
                                    <p:anim calcmode="lin" valueType="num">
                                      <p:cBhvr additive="base">
                                        <p:cTn id="17" dur="500" fill="hold"/>
                                        <p:tgtEl>
                                          <p:spTgt spid="2">
                                            <p:graphicEl>
                                              <a:dgm id="{DD560F1A-493E-48CE-A976-9A923F3DA5A8}"/>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
                                            <p:graphicEl>
                                              <a:dgm id="{DD560F1A-493E-48CE-A976-9A923F3DA5A8}"/>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grpId="0" nodeType="afterEffect">
                                  <p:stCondLst>
                                    <p:cond delay="0"/>
                                  </p:stCondLst>
                                  <p:childTnLst>
                                    <p:set>
                                      <p:cBhvr>
                                        <p:cTn id="21" dur="1" fill="hold">
                                          <p:stCondLst>
                                            <p:cond delay="0"/>
                                          </p:stCondLst>
                                        </p:cTn>
                                        <p:tgtEl>
                                          <p:spTgt spid="2">
                                            <p:graphicEl>
                                              <a:dgm id="{6CE51649-9E1C-4B15-9F64-3291138820C2}"/>
                                            </p:graphicEl>
                                          </p:spTgt>
                                        </p:tgtEl>
                                        <p:attrNameLst>
                                          <p:attrName>style.visibility</p:attrName>
                                        </p:attrNameLst>
                                      </p:cBhvr>
                                      <p:to>
                                        <p:strVal val="visible"/>
                                      </p:to>
                                    </p:set>
                                    <p:anim calcmode="lin" valueType="num">
                                      <p:cBhvr additive="base">
                                        <p:cTn id="22" dur="500" fill="hold"/>
                                        <p:tgtEl>
                                          <p:spTgt spid="2">
                                            <p:graphicEl>
                                              <a:dgm id="{6CE51649-9E1C-4B15-9F64-3291138820C2}"/>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
                                            <p:graphicEl>
                                              <a:dgm id="{6CE51649-9E1C-4B15-9F64-3291138820C2}"/>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 presetClass="entr" presetSubtype="8" fill="hold" grpId="0" nodeType="afterEffect">
                                  <p:stCondLst>
                                    <p:cond delay="0"/>
                                  </p:stCondLst>
                                  <p:childTnLst>
                                    <p:set>
                                      <p:cBhvr>
                                        <p:cTn id="26" dur="1" fill="hold">
                                          <p:stCondLst>
                                            <p:cond delay="0"/>
                                          </p:stCondLst>
                                        </p:cTn>
                                        <p:tgtEl>
                                          <p:spTgt spid="2">
                                            <p:graphicEl>
                                              <a:dgm id="{17392CE5-0D19-4A50-A244-74E712758263}"/>
                                            </p:graphicEl>
                                          </p:spTgt>
                                        </p:tgtEl>
                                        <p:attrNameLst>
                                          <p:attrName>style.visibility</p:attrName>
                                        </p:attrNameLst>
                                      </p:cBhvr>
                                      <p:to>
                                        <p:strVal val="visible"/>
                                      </p:to>
                                    </p:set>
                                    <p:anim calcmode="lin" valueType="num">
                                      <p:cBhvr additive="base">
                                        <p:cTn id="27" dur="500" fill="hold"/>
                                        <p:tgtEl>
                                          <p:spTgt spid="2">
                                            <p:graphicEl>
                                              <a:dgm id="{17392CE5-0D19-4A50-A244-74E712758263}"/>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
                                            <p:graphicEl>
                                              <a:dgm id="{17392CE5-0D19-4A50-A244-74E712758263}"/>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8" fill="hold" grpId="0" nodeType="afterEffect">
                                  <p:stCondLst>
                                    <p:cond delay="0"/>
                                  </p:stCondLst>
                                  <p:childTnLst>
                                    <p:set>
                                      <p:cBhvr>
                                        <p:cTn id="31" dur="1" fill="hold">
                                          <p:stCondLst>
                                            <p:cond delay="0"/>
                                          </p:stCondLst>
                                        </p:cTn>
                                        <p:tgtEl>
                                          <p:spTgt spid="2">
                                            <p:graphicEl>
                                              <a:dgm id="{E5AE9701-4D77-43BA-85AA-7DB6D3B1452D}"/>
                                            </p:graphicEl>
                                          </p:spTgt>
                                        </p:tgtEl>
                                        <p:attrNameLst>
                                          <p:attrName>style.visibility</p:attrName>
                                        </p:attrNameLst>
                                      </p:cBhvr>
                                      <p:to>
                                        <p:strVal val="visible"/>
                                      </p:to>
                                    </p:set>
                                    <p:anim calcmode="lin" valueType="num">
                                      <p:cBhvr additive="base">
                                        <p:cTn id="32" dur="500" fill="hold"/>
                                        <p:tgtEl>
                                          <p:spTgt spid="2">
                                            <p:graphicEl>
                                              <a:dgm id="{E5AE9701-4D77-43BA-85AA-7DB6D3B1452D}"/>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2">
                                            <p:graphicEl>
                                              <a:dgm id="{E5AE9701-4D77-43BA-85AA-7DB6D3B1452D}"/>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2" presetClass="entr" presetSubtype="8" fill="hold" grpId="0" nodeType="afterEffect">
                                  <p:stCondLst>
                                    <p:cond delay="0"/>
                                  </p:stCondLst>
                                  <p:childTnLst>
                                    <p:set>
                                      <p:cBhvr>
                                        <p:cTn id="36" dur="1" fill="hold">
                                          <p:stCondLst>
                                            <p:cond delay="0"/>
                                          </p:stCondLst>
                                        </p:cTn>
                                        <p:tgtEl>
                                          <p:spTgt spid="2">
                                            <p:graphicEl>
                                              <a:dgm id="{F99C0468-805D-45F2-A2CA-3B541BA054D0}"/>
                                            </p:graphicEl>
                                          </p:spTgt>
                                        </p:tgtEl>
                                        <p:attrNameLst>
                                          <p:attrName>style.visibility</p:attrName>
                                        </p:attrNameLst>
                                      </p:cBhvr>
                                      <p:to>
                                        <p:strVal val="visible"/>
                                      </p:to>
                                    </p:set>
                                    <p:anim calcmode="lin" valueType="num">
                                      <p:cBhvr additive="base">
                                        <p:cTn id="37" dur="500" fill="hold"/>
                                        <p:tgtEl>
                                          <p:spTgt spid="2">
                                            <p:graphicEl>
                                              <a:dgm id="{F99C0468-805D-45F2-A2CA-3B541BA054D0}"/>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graphicEl>
                                              <a:dgm id="{F99C0468-805D-45F2-A2CA-3B541BA054D0}"/>
                                            </p:graphicEl>
                                          </p:spTgt>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ID="2" presetClass="entr" presetSubtype="8" fill="hold" grpId="0" nodeType="afterEffect">
                                  <p:stCondLst>
                                    <p:cond delay="0"/>
                                  </p:stCondLst>
                                  <p:childTnLst>
                                    <p:set>
                                      <p:cBhvr>
                                        <p:cTn id="41" dur="1" fill="hold">
                                          <p:stCondLst>
                                            <p:cond delay="0"/>
                                          </p:stCondLst>
                                        </p:cTn>
                                        <p:tgtEl>
                                          <p:spTgt spid="2">
                                            <p:graphicEl>
                                              <a:dgm id="{0857E105-3B3A-4876-B0D0-1F250D673FF6}"/>
                                            </p:graphicEl>
                                          </p:spTgt>
                                        </p:tgtEl>
                                        <p:attrNameLst>
                                          <p:attrName>style.visibility</p:attrName>
                                        </p:attrNameLst>
                                      </p:cBhvr>
                                      <p:to>
                                        <p:strVal val="visible"/>
                                      </p:to>
                                    </p:set>
                                    <p:anim calcmode="lin" valueType="num">
                                      <p:cBhvr additive="base">
                                        <p:cTn id="42" dur="500" fill="hold"/>
                                        <p:tgtEl>
                                          <p:spTgt spid="2">
                                            <p:graphicEl>
                                              <a:dgm id="{0857E105-3B3A-4876-B0D0-1F250D673FF6}"/>
                                            </p:graphic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2">
                                            <p:graphicEl>
                                              <a:dgm id="{0857E105-3B3A-4876-B0D0-1F250D673FF6}"/>
                                            </p:graphicEl>
                                          </p:spTgt>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2" presetClass="entr" presetSubtype="8" fill="hold" grpId="0" nodeType="afterEffect">
                                  <p:stCondLst>
                                    <p:cond delay="0"/>
                                  </p:stCondLst>
                                  <p:childTnLst>
                                    <p:set>
                                      <p:cBhvr>
                                        <p:cTn id="46" dur="1" fill="hold">
                                          <p:stCondLst>
                                            <p:cond delay="0"/>
                                          </p:stCondLst>
                                        </p:cTn>
                                        <p:tgtEl>
                                          <p:spTgt spid="2">
                                            <p:graphicEl>
                                              <a:dgm id="{2C4A060B-AAB2-4697-9BEE-38D7357E59D7}"/>
                                            </p:graphicEl>
                                          </p:spTgt>
                                        </p:tgtEl>
                                        <p:attrNameLst>
                                          <p:attrName>style.visibility</p:attrName>
                                        </p:attrNameLst>
                                      </p:cBhvr>
                                      <p:to>
                                        <p:strVal val="visible"/>
                                      </p:to>
                                    </p:set>
                                    <p:anim calcmode="lin" valueType="num">
                                      <p:cBhvr additive="base">
                                        <p:cTn id="47" dur="500" fill="hold"/>
                                        <p:tgtEl>
                                          <p:spTgt spid="2">
                                            <p:graphicEl>
                                              <a:dgm id="{2C4A060B-AAB2-4697-9BEE-38D7357E59D7}"/>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
                                            <p:graphicEl>
                                              <a:dgm id="{2C4A060B-AAB2-4697-9BEE-38D7357E59D7}"/>
                                            </p:graphicEl>
                                          </p:spTgt>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 presetClass="entr" presetSubtype="8" fill="hold" grpId="0" nodeType="afterEffect">
                                  <p:stCondLst>
                                    <p:cond delay="0"/>
                                  </p:stCondLst>
                                  <p:childTnLst>
                                    <p:set>
                                      <p:cBhvr>
                                        <p:cTn id="51" dur="1" fill="hold">
                                          <p:stCondLst>
                                            <p:cond delay="0"/>
                                          </p:stCondLst>
                                        </p:cTn>
                                        <p:tgtEl>
                                          <p:spTgt spid="2">
                                            <p:graphicEl>
                                              <a:dgm id="{5F7EC2C4-B609-4E91-9263-490410928A1C}"/>
                                            </p:graphicEl>
                                          </p:spTgt>
                                        </p:tgtEl>
                                        <p:attrNameLst>
                                          <p:attrName>style.visibility</p:attrName>
                                        </p:attrNameLst>
                                      </p:cBhvr>
                                      <p:to>
                                        <p:strVal val="visible"/>
                                      </p:to>
                                    </p:set>
                                    <p:anim calcmode="lin" valueType="num">
                                      <p:cBhvr additive="base">
                                        <p:cTn id="52" dur="500" fill="hold"/>
                                        <p:tgtEl>
                                          <p:spTgt spid="2">
                                            <p:graphicEl>
                                              <a:dgm id="{5F7EC2C4-B609-4E91-9263-490410928A1C}"/>
                                            </p:graphic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2">
                                            <p:graphicEl>
                                              <a:dgm id="{5F7EC2C4-B609-4E91-9263-490410928A1C}"/>
                                            </p:graphicEl>
                                          </p:spTgt>
                                        </p:tgtEl>
                                        <p:attrNameLst>
                                          <p:attrName>ppt_y</p:attrName>
                                        </p:attrNameLst>
                                      </p:cBhvr>
                                      <p:tavLst>
                                        <p:tav tm="0">
                                          <p:val>
                                            <p:strVal val="#ppt_y"/>
                                          </p:val>
                                        </p:tav>
                                        <p:tav tm="100000">
                                          <p:val>
                                            <p:strVal val="#ppt_y"/>
                                          </p:val>
                                        </p:tav>
                                      </p:tavLst>
                                    </p:anim>
                                  </p:childTnLst>
                                </p:cTn>
                              </p:par>
                            </p:childTnLst>
                          </p:cTn>
                        </p:par>
                        <p:par>
                          <p:cTn id="54" fill="hold">
                            <p:stCondLst>
                              <p:cond delay="5500"/>
                            </p:stCondLst>
                            <p:childTnLst>
                              <p:par>
                                <p:cTn id="55" presetID="2" presetClass="entr" presetSubtype="8" fill="hold" grpId="0" nodeType="afterEffect">
                                  <p:stCondLst>
                                    <p:cond delay="0"/>
                                  </p:stCondLst>
                                  <p:childTnLst>
                                    <p:set>
                                      <p:cBhvr>
                                        <p:cTn id="56" dur="1" fill="hold">
                                          <p:stCondLst>
                                            <p:cond delay="0"/>
                                          </p:stCondLst>
                                        </p:cTn>
                                        <p:tgtEl>
                                          <p:spTgt spid="2">
                                            <p:graphicEl>
                                              <a:dgm id="{6666ADBD-4236-4184-AED2-A044AA2F3675}"/>
                                            </p:graphicEl>
                                          </p:spTgt>
                                        </p:tgtEl>
                                        <p:attrNameLst>
                                          <p:attrName>style.visibility</p:attrName>
                                        </p:attrNameLst>
                                      </p:cBhvr>
                                      <p:to>
                                        <p:strVal val="visible"/>
                                      </p:to>
                                    </p:set>
                                    <p:anim calcmode="lin" valueType="num">
                                      <p:cBhvr additive="base">
                                        <p:cTn id="57" dur="500" fill="hold"/>
                                        <p:tgtEl>
                                          <p:spTgt spid="2">
                                            <p:graphicEl>
                                              <a:dgm id="{6666ADBD-4236-4184-AED2-A044AA2F3675}"/>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2">
                                            <p:graphicEl>
                                              <a:dgm id="{6666ADBD-4236-4184-AED2-A044AA2F3675}"/>
                                            </p:graphic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xit" presetSubtype="0" fill="hold" grpId="1" nodeType="clickEffect">
                                  <p:stCondLst>
                                    <p:cond delay="0"/>
                                  </p:stCondLst>
                                  <p:childTnLst>
                                    <p:animEffect transition="out" filter="fade">
                                      <p:cBhvr>
                                        <p:cTn id="62" dur="1000"/>
                                        <p:tgtEl>
                                          <p:spTgt spid="2">
                                            <p:graphicEl>
                                              <a:dgm id="{2572C601-DFD5-4832-ABE4-800CB0CDDEC0}"/>
                                            </p:graphicEl>
                                          </p:spTgt>
                                        </p:tgtEl>
                                      </p:cBhvr>
                                    </p:animEffect>
                                    <p:anim calcmode="lin" valueType="num">
                                      <p:cBhvr>
                                        <p:cTn id="63" dur="1000"/>
                                        <p:tgtEl>
                                          <p:spTgt spid="2">
                                            <p:graphicEl>
                                              <a:dgm id="{2572C601-DFD5-4832-ABE4-800CB0CDDEC0}"/>
                                            </p:graphicEl>
                                          </p:spTgt>
                                        </p:tgtEl>
                                        <p:attrNameLst>
                                          <p:attrName>ppt_x</p:attrName>
                                        </p:attrNameLst>
                                      </p:cBhvr>
                                      <p:tavLst>
                                        <p:tav tm="0">
                                          <p:val>
                                            <p:strVal val="ppt_x"/>
                                          </p:val>
                                        </p:tav>
                                        <p:tav tm="100000">
                                          <p:val>
                                            <p:strVal val="ppt_x"/>
                                          </p:val>
                                        </p:tav>
                                      </p:tavLst>
                                    </p:anim>
                                    <p:anim calcmode="lin" valueType="num">
                                      <p:cBhvr>
                                        <p:cTn id="64" dur="1000"/>
                                        <p:tgtEl>
                                          <p:spTgt spid="2">
                                            <p:graphicEl>
                                              <a:dgm id="{2572C601-DFD5-4832-ABE4-800CB0CDDEC0}"/>
                                            </p:graphicEl>
                                          </p:spTgt>
                                        </p:tgtEl>
                                        <p:attrNameLst>
                                          <p:attrName>ppt_y</p:attrName>
                                        </p:attrNameLst>
                                      </p:cBhvr>
                                      <p:tavLst>
                                        <p:tav tm="0">
                                          <p:val>
                                            <p:strVal val="ppt_y"/>
                                          </p:val>
                                        </p:tav>
                                        <p:tav tm="100000">
                                          <p:val>
                                            <p:strVal val="ppt_y+.1"/>
                                          </p:val>
                                        </p:tav>
                                      </p:tavLst>
                                    </p:anim>
                                    <p:set>
                                      <p:cBhvr>
                                        <p:cTn id="65" dur="1" fill="hold">
                                          <p:stCondLst>
                                            <p:cond delay="999"/>
                                          </p:stCondLst>
                                        </p:cTn>
                                        <p:tgtEl>
                                          <p:spTgt spid="2">
                                            <p:graphicEl>
                                              <a:dgm id="{2572C601-DFD5-4832-ABE4-800CB0CDDEC0}"/>
                                            </p:graphicEl>
                                          </p:spTgt>
                                        </p:tgtEl>
                                        <p:attrNameLst>
                                          <p:attrName>style.visibility</p:attrName>
                                        </p:attrNameLst>
                                      </p:cBhvr>
                                      <p:to>
                                        <p:strVal val="hidden"/>
                                      </p:to>
                                    </p:set>
                                  </p:childTnLst>
                                </p:cTn>
                              </p:par>
                              <p:par>
                                <p:cTn id="66" presetID="42" presetClass="exit" presetSubtype="0" fill="hold" grpId="1" nodeType="withEffect">
                                  <p:stCondLst>
                                    <p:cond delay="0"/>
                                  </p:stCondLst>
                                  <p:childTnLst>
                                    <p:animEffect transition="out" filter="fade">
                                      <p:cBhvr>
                                        <p:cTn id="67" dur="1000"/>
                                        <p:tgtEl>
                                          <p:spTgt spid="2">
                                            <p:graphicEl>
                                              <a:dgm id="{DD560F1A-493E-48CE-A976-9A923F3DA5A8}"/>
                                            </p:graphicEl>
                                          </p:spTgt>
                                        </p:tgtEl>
                                      </p:cBhvr>
                                    </p:animEffect>
                                    <p:anim calcmode="lin" valueType="num">
                                      <p:cBhvr>
                                        <p:cTn id="68" dur="1000"/>
                                        <p:tgtEl>
                                          <p:spTgt spid="2">
                                            <p:graphicEl>
                                              <a:dgm id="{DD560F1A-493E-48CE-A976-9A923F3DA5A8}"/>
                                            </p:graphicEl>
                                          </p:spTgt>
                                        </p:tgtEl>
                                        <p:attrNameLst>
                                          <p:attrName>ppt_x</p:attrName>
                                        </p:attrNameLst>
                                      </p:cBhvr>
                                      <p:tavLst>
                                        <p:tav tm="0">
                                          <p:val>
                                            <p:strVal val="ppt_x"/>
                                          </p:val>
                                        </p:tav>
                                        <p:tav tm="100000">
                                          <p:val>
                                            <p:strVal val="ppt_x"/>
                                          </p:val>
                                        </p:tav>
                                      </p:tavLst>
                                    </p:anim>
                                    <p:anim calcmode="lin" valueType="num">
                                      <p:cBhvr>
                                        <p:cTn id="69" dur="1000"/>
                                        <p:tgtEl>
                                          <p:spTgt spid="2">
                                            <p:graphicEl>
                                              <a:dgm id="{DD560F1A-493E-48CE-A976-9A923F3DA5A8}"/>
                                            </p:graphicEl>
                                          </p:spTgt>
                                        </p:tgtEl>
                                        <p:attrNameLst>
                                          <p:attrName>ppt_y</p:attrName>
                                        </p:attrNameLst>
                                      </p:cBhvr>
                                      <p:tavLst>
                                        <p:tav tm="0">
                                          <p:val>
                                            <p:strVal val="ppt_y"/>
                                          </p:val>
                                        </p:tav>
                                        <p:tav tm="100000">
                                          <p:val>
                                            <p:strVal val="ppt_y+.1"/>
                                          </p:val>
                                        </p:tav>
                                      </p:tavLst>
                                    </p:anim>
                                    <p:set>
                                      <p:cBhvr>
                                        <p:cTn id="70" dur="1" fill="hold">
                                          <p:stCondLst>
                                            <p:cond delay="999"/>
                                          </p:stCondLst>
                                        </p:cTn>
                                        <p:tgtEl>
                                          <p:spTgt spid="2">
                                            <p:graphicEl>
                                              <a:dgm id="{DD560F1A-493E-48CE-A976-9A923F3DA5A8}"/>
                                            </p:graphicEl>
                                          </p:spTgt>
                                        </p:tgtEl>
                                        <p:attrNameLst>
                                          <p:attrName>style.visibility</p:attrName>
                                        </p:attrNameLst>
                                      </p:cBhvr>
                                      <p:to>
                                        <p:strVal val="hidden"/>
                                      </p:to>
                                    </p:set>
                                  </p:childTnLst>
                                </p:cTn>
                              </p:par>
                              <p:par>
                                <p:cTn id="71" presetID="42" presetClass="exit" presetSubtype="0" fill="hold" grpId="1" nodeType="withEffect">
                                  <p:stCondLst>
                                    <p:cond delay="0"/>
                                  </p:stCondLst>
                                  <p:childTnLst>
                                    <p:animEffect transition="out" filter="fade">
                                      <p:cBhvr>
                                        <p:cTn id="72" dur="1000"/>
                                        <p:tgtEl>
                                          <p:spTgt spid="2">
                                            <p:graphicEl>
                                              <a:dgm id="{6CE51649-9E1C-4B15-9F64-3291138820C2}"/>
                                            </p:graphicEl>
                                          </p:spTgt>
                                        </p:tgtEl>
                                      </p:cBhvr>
                                    </p:animEffect>
                                    <p:anim calcmode="lin" valueType="num">
                                      <p:cBhvr>
                                        <p:cTn id="73" dur="1000"/>
                                        <p:tgtEl>
                                          <p:spTgt spid="2">
                                            <p:graphicEl>
                                              <a:dgm id="{6CE51649-9E1C-4B15-9F64-3291138820C2}"/>
                                            </p:graphicEl>
                                          </p:spTgt>
                                        </p:tgtEl>
                                        <p:attrNameLst>
                                          <p:attrName>ppt_x</p:attrName>
                                        </p:attrNameLst>
                                      </p:cBhvr>
                                      <p:tavLst>
                                        <p:tav tm="0">
                                          <p:val>
                                            <p:strVal val="ppt_x"/>
                                          </p:val>
                                        </p:tav>
                                        <p:tav tm="100000">
                                          <p:val>
                                            <p:strVal val="ppt_x"/>
                                          </p:val>
                                        </p:tav>
                                      </p:tavLst>
                                    </p:anim>
                                    <p:anim calcmode="lin" valueType="num">
                                      <p:cBhvr>
                                        <p:cTn id="74" dur="1000"/>
                                        <p:tgtEl>
                                          <p:spTgt spid="2">
                                            <p:graphicEl>
                                              <a:dgm id="{6CE51649-9E1C-4B15-9F64-3291138820C2}"/>
                                            </p:graphicEl>
                                          </p:spTgt>
                                        </p:tgtEl>
                                        <p:attrNameLst>
                                          <p:attrName>ppt_y</p:attrName>
                                        </p:attrNameLst>
                                      </p:cBhvr>
                                      <p:tavLst>
                                        <p:tav tm="0">
                                          <p:val>
                                            <p:strVal val="ppt_y"/>
                                          </p:val>
                                        </p:tav>
                                        <p:tav tm="100000">
                                          <p:val>
                                            <p:strVal val="ppt_y+.1"/>
                                          </p:val>
                                        </p:tav>
                                      </p:tavLst>
                                    </p:anim>
                                    <p:set>
                                      <p:cBhvr>
                                        <p:cTn id="75" dur="1" fill="hold">
                                          <p:stCondLst>
                                            <p:cond delay="999"/>
                                          </p:stCondLst>
                                        </p:cTn>
                                        <p:tgtEl>
                                          <p:spTgt spid="2">
                                            <p:graphicEl>
                                              <a:dgm id="{6CE51649-9E1C-4B15-9F64-3291138820C2}"/>
                                            </p:graphicEl>
                                          </p:spTgt>
                                        </p:tgtEl>
                                        <p:attrNameLst>
                                          <p:attrName>style.visibility</p:attrName>
                                        </p:attrNameLst>
                                      </p:cBhvr>
                                      <p:to>
                                        <p:strVal val="hidden"/>
                                      </p:to>
                                    </p:set>
                                  </p:childTnLst>
                                </p:cTn>
                              </p:par>
                              <p:par>
                                <p:cTn id="76" presetID="42" presetClass="exit" presetSubtype="0" fill="hold" grpId="1" nodeType="withEffect">
                                  <p:stCondLst>
                                    <p:cond delay="0"/>
                                  </p:stCondLst>
                                  <p:childTnLst>
                                    <p:animEffect transition="out" filter="fade">
                                      <p:cBhvr>
                                        <p:cTn id="77" dur="1000"/>
                                        <p:tgtEl>
                                          <p:spTgt spid="2">
                                            <p:graphicEl>
                                              <a:dgm id="{17392CE5-0D19-4A50-A244-74E712758263}"/>
                                            </p:graphicEl>
                                          </p:spTgt>
                                        </p:tgtEl>
                                      </p:cBhvr>
                                    </p:animEffect>
                                    <p:anim calcmode="lin" valueType="num">
                                      <p:cBhvr>
                                        <p:cTn id="78" dur="1000"/>
                                        <p:tgtEl>
                                          <p:spTgt spid="2">
                                            <p:graphicEl>
                                              <a:dgm id="{17392CE5-0D19-4A50-A244-74E712758263}"/>
                                            </p:graphicEl>
                                          </p:spTgt>
                                        </p:tgtEl>
                                        <p:attrNameLst>
                                          <p:attrName>ppt_x</p:attrName>
                                        </p:attrNameLst>
                                      </p:cBhvr>
                                      <p:tavLst>
                                        <p:tav tm="0">
                                          <p:val>
                                            <p:strVal val="ppt_x"/>
                                          </p:val>
                                        </p:tav>
                                        <p:tav tm="100000">
                                          <p:val>
                                            <p:strVal val="ppt_x"/>
                                          </p:val>
                                        </p:tav>
                                      </p:tavLst>
                                    </p:anim>
                                    <p:anim calcmode="lin" valueType="num">
                                      <p:cBhvr>
                                        <p:cTn id="79" dur="1000"/>
                                        <p:tgtEl>
                                          <p:spTgt spid="2">
                                            <p:graphicEl>
                                              <a:dgm id="{17392CE5-0D19-4A50-A244-74E712758263}"/>
                                            </p:graphicEl>
                                          </p:spTgt>
                                        </p:tgtEl>
                                        <p:attrNameLst>
                                          <p:attrName>ppt_y</p:attrName>
                                        </p:attrNameLst>
                                      </p:cBhvr>
                                      <p:tavLst>
                                        <p:tav tm="0">
                                          <p:val>
                                            <p:strVal val="ppt_y"/>
                                          </p:val>
                                        </p:tav>
                                        <p:tav tm="100000">
                                          <p:val>
                                            <p:strVal val="ppt_y+.1"/>
                                          </p:val>
                                        </p:tav>
                                      </p:tavLst>
                                    </p:anim>
                                    <p:set>
                                      <p:cBhvr>
                                        <p:cTn id="80" dur="1" fill="hold">
                                          <p:stCondLst>
                                            <p:cond delay="999"/>
                                          </p:stCondLst>
                                        </p:cTn>
                                        <p:tgtEl>
                                          <p:spTgt spid="2">
                                            <p:graphicEl>
                                              <a:dgm id="{17392CE5-0D19-4A50-A244-74E712758263}"/>
                                            </p:graphicEl>
                                          </p:spTgt>
                                        </p:tgtEl>
                                        <p:attrNameLst>
                                          <p:attrName>style.visibility</p:attrName>
                                        </p:attrNameLst>
                                      </p:cBhvr>
                                      <p:to>
                                        <p:strVal val="hidden"/>
                                      </p:to>
                                    </p:set>
                                  </p:childTnLst>
                                </p:cTn>
                              </p:par>
                              <p:par>
                                <p:cTn id="81" presetID="42" presetClass="exit" presetSubtype="0" fill="hold" grpId="1" nodeType="withEffect">
                                  <p:stCondLst>
                                    <p:cond delay="0"/>
                                  </p:stCondLst>
                                  <p:childTnLst>
                                    <p:animEffect transition="out" filter="fade">
                                      <p:cBhvr>
                                        <p:cTn id="82" dur="1000"/>
                                        <p:tgtEl>
                                          <p:spTgt spid="2">
                                            <p:graphicEl>
                                              <a:dgm id="{E5AE9701-4D77-43BA-85AA-7DB6D3B1452D}"/>
                                            </p:graphicEl>
                                          </p:spTgt>
                                        </p:tgtEl>
                                      </p:cBhvr>
                                    </p:animEffect>
                                    <p:anim calcmode="lin" valueType="num">
                                      <p:cBhvr>
                                        <p:cTn id="83" dur="1000"/>
                                        <p:tgtEl>
                                          <p:spTgt spid="2">
                                            <p:graphicEl>
                                              <a:dgm id="{E5AE9701-4D77-43BA-85AA-7DB6D3B1452D}"/>
                                            </p:graphicEl>
                                          </p:spTgt>
                                        </p:tgtEl>
                                        <p:attrNameLst>
                                          <p:attrName>ppt_x</p:attrName>
                                        </p:attrNameLst>
                                      </p:cBhvr>
                                      <p:tavLst>
                                        <p:tav tm="0">
                                          <p:val>
                                            <p:strVal val="ppt_x"/>
                                          </p:val>
                                        </p:tav>
                                        <p:tav tm="100000">
                                          <p:val>
                                            <p:strVal val="ppt_x"/>
                                          </p:val>
                                        </p:tav>
                                      </p:tavLst>
                                    </p:anim>
                                    <p:anim calcmode="lin" valueType="num">
                                      <p:cBhvr>
                                        <p:cTn id="84" dur="1000"/>
                                        <p:tgtEl>
                                          <p:spTgt spid="2">
                                            <p:graphicEl>
                                              <a:dgm id="{E5AE9701-4D77-43BA-85AA-7DB6D3B1452D}"/>
                                            </p:graphicEl>
                                          </p:spTgt>
                                        </p:tgtEl>
                                        <p:attrNameLst>
                                          <p:attrName>ppt_y</p:attrName>
                                        </p:attrNameLst>
                                      </p:cBhvr>
                                      <p:tavLst>
                                        <p:tav tm="0">
                                          <p:val>
                                            <p:strVal val="ppt_y"/>
                                          </p:val>
                                        </p:tav>
                                        <p:tav tm="100000">
                                          <p:val>
                                            <p:strVal val="ppt_y+.1"/>
                                          </p:val>
                                        </p:tav>
                                      </p:tavLst>
                                    </p:anim>
                                    <p:set>
                                      <p:cBhvr>
                                        <p:cTn id="85" dur="1" fill="hold">
                                          <p:stCondLst>
                                            <p:cond delay="999"/>
                                          </p:stCondLst>
                                        </p:cTn>
                                        <p:tgtEl>
                                          <p:spTgt spid="2">
                                            <p:graphicEl>
                                              <a:dgm id="{E5AE9701-4D77-43BA-85AA-7DB6D3B1452D}"/>
                                            </p:graphicEl>
                                          </p:spTgt>
                                        </p:tgtEl>
                                        <p:attrNameLst>
                                          <p:attrName>style.visibility</p:attrName>
                                        </p:attrNameLst>
                                      </p:cBhvr>
                                      <p:to>
                                        <p:strVal val="hidden"/>
                                      </p:to>
                                    </p:set>
                                  </p:childTnLst>
                                </p:cTn>
                              </p:par>
                              <p:par>
                                <p:cTn id="86" presetID="42" presetClass="exit" presetSubtype="0" fill="hold" grpId="1" nodeType="withEffect">
                                  <p:stCondLst>
                                    <p:cond delay="0"/>
                                  </p:stCondLst>
                                  <p:childTnLst>
                                    <p:animEffect transition="out" filter="fade">
                                      <p:cBhvr>
                                        <p:cTn id="87" dur="1000"/>
                                        <p:tgtEl>
                                          <p:spTgt spid="2">
                                            <p:graphicEl>
                                              <a:dgm id="{F99C0468-805D-45F2-A2CA-3B541BA054D0}"/>
                                            </p:graphicEl>
                                          </p:spTgt>
                                        </p:tgtEl>
                                      </p:cBhvr>
                                    </p:animEffect>
                                    <p:anim calcmode="lin" valueType="num">
                                      <p:cBhvr>
                                        <p:cTn id="88" dur="1000"/>
                                        <p:tgtEl>
                                          <p:spTgt spid="2">
                                            <p:graphicEl>
                                              <a:dgm id="{F99C0468-805D-45F2-A2CA-3B541BA054D0}"/>
                                            </p:graphicEl>
                                          </p:spTgt>
                                        </p:tgtEl>
                                        <p:attrNameLst>
                                          <p:attrName>ppt_x</p:attrName>
                                        </p:attrNameLst>
                                      </p:cBhvr>
                                      <p:tavLst>
                                        <p:tav tm="0">
                                          <p:val>
                                            <p:strVal val="ppt_x"/>
                                          </p:val>
                                        </p:tav>
                                        <p:tav tm="100000">
                                          <p:val>
                                            <p:strVal val="ppt_x"/>
                                          </p:val>
                                        </p:tav>
                                      </p:tavLst>
                                    </p:anim>
                                    <p:anim calcmode="lin" valueType="num">
                                      <p:cBhvr>
                                        <p:cTn id="89" dur="1000"/>
                                        <p:tgtEl>
                                          <p:spTgt spid="2">
                                            <p:graphicEl>
                                              <a:dgm id="{F99C0468-805D-45F2-A2CA-3B541BA054D0}"/>
                                            </p:graphicEl>
                                          </p:spTgt>
                                        </p:tgtEl>
                                        <p:attrNameLst>
                                          <p:attrName>ppt_y</p:attrName>
                                        </p:attrNameLst>
                                      </p:cBhvr>
                                      <p:tavLst>
                                        <p:tav tm="0">
                                          <p:val>
                                            <p:strVal val="ppt_y"/>
                                          </p:val>
                                        </p:tav>
                                        <p:tav tm="100000">
                                          <p:val>
                                            <p:strVal val="ppt_y+.1"/>
                                          </p:val>
                                        </p:tav>
                                      </p:tavLst>
                                    </p:anim>
                                    <p:set>
                                      <p:cBhvr>
                                        <p:cTn id="90" dur="1" fill="hold">
                                          <p:stCondLst>
                                            <p:cond delay="999"/>
                                          </p:stCondLst>
                                        </p:cTn>
                                        <p:tgtEl>
                                          <p:spTgt spid="2">
                                            <p:graphicEl>
                                              <a:dgm id="{F99C0468-805D-45F2-A2CA-3B541BA054D0}"/>
                                            </p:graphicEl>
                                          </p:spTgt>
                                        </p:tgtEl>
                                        <p:attrNameLst>
                                          <p:attrName>style.visibility</p:attrName>
                                        </p:attrNameLst>
                                      </p:cBhvr>
                                      <p:to>
                                        <p:strVal val="hidden"/>
                                      </p:to>
                                    </p:set>
                                  </p:childTnLst>
                                </p:cTn>
                              </p:par>
                              <p:par>
                                <p:cTn id="91" presetID="42" presetClass="exit" presetSubtype="0" fill="hold" grpId="1" nodeType="withEffect">
                                  <p:stCondLst>
                                    <p:cond delay="0"/>
                                  </p:stCondLst>
                                  <p:childTnLst>
                                    <p:animEffect transition="out" filter="fade">
                                      <p:cBhvr>
                                        <p:cTn id="92" dur="1000"/>
                                        <p:tgtEl>
                                          <p:spTgt spid="2">
                                            <p:graphicEl>
                                              <a:dgm id="{0857E105-3B3A-4876-B0D0-1F250D673FF6}"/>
                                            </p:graphicEl>
                                          </p:spTgt>
                                        </p:tgtEl>
                                      </p:cBhvr>
                                    </p:animEffect>
                                    <p:anim calcmode="lin" valueType="num">
                                      <p:cBhvr>
                                        <p:cTn id="93" dur="1000"/>
                                        <p:tgtEl>
                                          <p:spTgt spid="2">
                                            <p:graphicEl>
                                              <a:dgm id="{0857E105-3B3A-4876-B0D0-1F250D673FF6}"/>
                                            </p:graphicEl>
                                          </p:spTgt>
                                        </p:tgtEl>
                                        <p:attrNameLst>
                                          <p:attrName>ppt_x</p:attrName>
                                        </p:attrNameLst>
                                      </p:cBhvr>
                                      <p:tavLst>
                                        <p:tav tm="0">
                                          <p:val>
                                            <p:strVal val="ppt_x"/>
                                          </p:val>
                                        </p:tav>
                                        <p:tav tm="100000">
                                          <p:val>
                                            <p:strVal val="ppt_x"/>
                                          </p:val>
                                        </p:tav>
                                      </p:tavLst>
                                    </p:anim>
                                    <p:anim calcmode="lin" valueType="num">
                                      <p:cBhvr>
                                        <p:cTn id="94" dur="1000"/>
                                        <p:tgtEl>
                                          <p:spTgt spid="2">
                                            <p:graphicEl>
                                              <a:dgm id="{0857E105-3B3A-4876-B0D0-1F250D673FF6}"/>
                                            </p:graphicEl>
                                          </p:spTgt>
                                        </p:tgtEl>
                                        <p:attrNameLst>
                                          <p:attrName>ppt_y</p:attrName>
                                        </p:attrNameLst>
                                      </p:cBhvr>
                                      <p:tavLst>
                                        <p:tav tm="0">
                                          <p:val>
                                            <p:strVal val="ppt_y"/>
                                          </p:val>
                                        </p:tav>
                                        <p:tav tm="100000">
                                          <p:val>
                                            <p:strVal val="ppt_y+.1"/>
                                          </p:val>
                                        </p:tav>
                                      </p:tavLst>
                                    </p:anim>
                                    <p:set>
                                      <p:cBhvr>
                                        <p:cTn id="95" dur="1" fill="hold">
                                          <p:stCondLst>
                                            <p:cond delay="999"/>
                                          </p:stCondLst>
                                        </p:cTn>
                                        <p:tgtEl>
                                          <p:spTgt spid="2">
                                            <p:graphicEl>
                                              <a:dgm id="{0857E105-3B3A-4876-B0D0-1F250D673FF6}"/>
                                            </p:graphicEl>
                                          </p:spTgt>
                                        </p:tgtEl>
                                        <p:attrNameLst>
                                          <p:attrName>style.visibility</p:attrName>
                                        </p:attrNameLst>
                                      </p:cBhvr>
                                      <p:to>
                                        <p:strVal val="hidden"/>
                                      </p:to>
                                    </p:set>
                                  </p:childTnLst>
                                </p:cTn>
                              </p:par>
                              <p:par>
                                <p:cTn id="96" presetID="42" presetClass="exit" presetSubtype="0" fill="hold" grpId="1" nodeType="withEffect">
                                  <p:stCondLst>
                                    <p:cond delay="0"/>
                                  </p:stCondLst>
                                  <p:childTnLst>
                                    <p:animEffect transition="out" filter="fade">
                                      <p:cBhvr>
                                        <p:cTn id="97" dur="1000"/>
                                        <p:tgtEl>
                                          <p:spTgt spid="2">
                                            <p:graphicEl>
                                              <a:dgm id="{2C4A060B-AAB2-4697-9BEE-38D7357E59D7}"/>
                                            </p:graphicEl>
                                          </p:spTgt>
                                        </p:tgtEl>
                                      </p:cBhvr>
                                    </p:animEffect>
                                    <p:anim calcmode="lin" valueType="num">
                                      <p:cBhvr>
                                        <p:cTn id="98" dur="1000"/>
                                        <p:tgtEl>
                                          <p:spTgt spid="2">
                                            <p:graphicEl>
                                              <a:dgm id="{2C4A060B-AAB2-4697-9BEE-38D7357E59D7}"/>
                                            </p:graphicEl>
                                          </p:spTgt>
                                        </p:tgtEl>
                                        <p:attrNameLst>
                                          <p:attrName>ppt_x</p:attrName>
                                        </p:attrNameLst>
                                      </p:cBhvr>
                                      <p:tavLst>
                                        <p:tav tm="0">
                                          <p:val>
                                            <p:strVal val="ppt_x"/>
                                          </p:val>
                                        </p:tav>
                                        <p:tav tm="100000">
                                          <p:val>
                                            <p:strVal val="ppt_x"/>
                                          </p:val>
                                        </p:tav>
                                      </p:tavLst>
                                    </p:anim>
                                    <p:anim calcmode="lin" valueType="num">
                                      <p:cBhvr>
                                        <p:cTn id="99" dur="1000"/>
                                        <p:tgtEl>
                                          <p:spTgt spid="2">
                                            <p:graphicEl>
                                              <a:dgm id="{2C4A060B-AAB2-4697-9BEE-38D7357E59D7}"/>
                                            </p:graphicEl>
                                          </p:spTgt>
                                        </p:tgtEl>
                                        <p:attrNameLst>
                                          <p:attrName>ppt_y</p:attrName>
                                        </p:attrNameLst>
                                      </p:cBhvr>
                                      <p:tavLst>
                                        <p:tav tm="0">
                                          <p:val>
                                            <p:strVal val="ppt_y"/>
                                          </p:val>
                                        </p:tav>
                                        <p:tav tm="100000">
                                          <p:val>
                                            <p:strVal val="ppt_y+.1"/>
                                          </p:val>
                                        </p:tav>
                                      </p:tavLst>
                                    </p:anim>
                                    <p:set>
                                      <p:cBhvr>
                                        <p:cTn id="100" dur="1" fill="hold">
                                          <p:stCondLst>
                                            <p:cond delay="999"/>
                                          </p:stCondLst>
                                        </p:cTn>
                                        <p:tgtEl>
                                          <p:spTgt spid="2">
                                            <p:graphicEl>
                                              <a:dgm id="{2C4A060B-AAB2-4697-9BEE-38D7357E59D7}"/>
                                            </p:graphicEl>
                                          </p:spTgt>
                                        </p:tgtEl>
                                        <p:attrNameLst>
                                          <p:attrName>style.visibility</p:attrName>
                                        </p:attrNameLst>
                                      </p:cBhvr>
                                      <p:to>
                                        <p:strVal val="hidden"/>
                                      </p:to>
                                    </p:set>
                                  </p:childTnLst>
                                </p:cTn>
                              </p:par>
                              <p:par>
                                <p:cTn id="101" presetID="42" presetClass="exit" presetSubtype="0" fill="hold" grpId="1" nodeType="withEffect">
                                  <p:stCondLst>
                                    <p:cond delay="0"/>
                                  </p:stCondLst>
                                  <p:childTnLst>
                                    <p:animEffect transition="out" filter="fade">
                                      <p:cBhvr>
                                        <p:cTn id="102" dur="1000"/>
                                        <p:tgtEl>
                                          <p:spTgt spid="2">
                                            <p:graphicEl>
                                              <a:dgm id="{5F7EC2C4-B609-4E91-9263-490410928A1C}"/>
                                            </p:graphicEl>
                                          </p:spTgt>
                                        </p:tgtEl>
                                      </p:cBhvr>
                                    </p:animEffect>
                                    <p:anim calcmode="lin" valueType="num">
                                      <p:cBhvr>
                                        <p:cTn id="103" dur="1000"/>
                                        <p:tgtEl>
                                          <p:spTgt spid="2">
                                            <p:graphicEl>
                                              <a:dgm id="{5F7EC2C4-B609-4E91-9263-490410928A1C}"/>
                                            </p:graphicEl>
                                          </p:spTgt>
                                        </p:tgtEl>
                                        <p:attrNameLst>
                                          <p:attrName>ppt_x</p:attrName>
                                        </p:attrNameLst>
                                      </p:cBhvr>
                                      <p:tavLst>
                                        <p:tav tm="0">
                                          <p:val>
                                            <p:strVal val="ppt_x"/>
                                          </p:val>
                                        </p:tav>
                                        <p:tav tm="100000">
                                          <p:val>
                                            <p:strVal val="ppt_x"/>
                                          </p:val>
                                        </p:tav>
                                      </p:tavLst>
                                    </p:anim>
                                    <p:anim calcmode="lin" valueType="num">
                                      <p:cBhvr>
                                        <p:cTn id="104" dur="1000"/>
                                        <p:tgtEl>
                                          <p:spTgt spid="2">
                                            <p:graphicEl>
                                              <a:dgm id="{5F7EC2C4-B609-4E91-9263-490410928A1C}"/>
                                            </p:graphicEl>
                                          </p:spTgt>
                                        </p:tgtEl>
                                        <p:attrNameLst>
                                          <p:attrName>ppt_y</p:attrName>
                                        </p:attrNameLst>
                                      </p:cBhvr>
                                      <p:tavLst>
                                        <p:tav tm="0">
                                          <p:val>
                                            <p:strVal val="ppt_y"/>
                                          </p:val>
                                        </p:tav>
                                        <p:tav tm="100000">
                                          <p:val>
                                            <p:strVal val="ppt_y+.1"/>
                                          </p:val>
                                        </p:tav>
                                      </p:tavLst>
                                    </p:anim>
                                    <p:set>
                                      <p:cBhvr>
                                        <p:cTn id="105" dur="1" fill="hold">
                                          <p:stCondLst>
                                            <p:cond delay="999"/>
                                          </p:stCondLst>
                                        </p:cTn>
                                        <p:tgtEl>
                                          <p:spTgt spid="2">
                                            <p:graphicEl>
                                              <a:dgm id="{5F7EC2C4-B609-4E91-9263-490410928A1C}"/>
                                            </p:graphicEl>
                                          </p:spTgt>
                                        </p:tgtEl>
                                        <p:attrNameLst>
                                          <p:attrName>style.visibility</p:attrName>
                                        </p:attrNameLst>
                                      </p:cBhvr>
                                      <p:to>
                                        <p:strVal val="hidden"/>
                                      </p:to>
                                    </p:set>
                                  </p:childTnLst>
                                </p:cTn>
                              </p:par>
                              <p:par>
                                <p:cTn id="106" presetID="42" presetClass="exit" presetSubtype="0" fill="hold" grpId="1" nodeType="withEffect">
                                  <p:stCondLst>
                                    <p:cond delay="0"/>
                                  </p:stCondLst>
                                  <p:childTnLst>
                                    <p:animEffect transition="out" filter="fade">
                                      <p:cBhvr>
                                        <p:cTn id="107" dur="1000"/>
                                        <p:tgtEl>
                                          <p:spTgt spid="2">
                                            <p:graphicEl>
                                              <a:dgm id="{6666ADBD-4236-4184-AED2-A044AA2F3675}"/>
                                            </p:graphicEl>
                                          </p:spTgt>
                                        </p:tgtEl>
                                      </p:cBhvr>
                                    </p:animEffect>
                                    <p:anim calcmode="lin" valueType="num">
                                      <p:cBhvr>
                                        <p:cTn id="108" dur="1000"/>
                                        <p:tgtEl>
                                          <p:spTgt spid="2">
                                            <p:graphicEl>
                                              <a:dgm id="{6666ADBD-4236-4184-AED2-A044AA2F3675}"/>
                                            </p:graphicEl>
                                          </p:spTgt>
                                        </p:tgtEl>
                                        <p:attrNameLst>
                                          <p:attrName>ppt_x</p:attrName>
                                        </p:attrNameLst>
                                      </p:cBhvr>
                                      <p:tavLst>
                                        <p:tav tm="0">
                                          <p:val>
                                            <p:strVal val="ppt_x"/>
                                          </p:val>
                                        </p:tav>
                                        <p:tav tm="100000">
                                          <p:val>
                                            <p:strVal val="ppt_x"/>
                                          </p:val>
                                        </p:tav>
                                      </p:tavLst>
                                    </p:anim>
                                    <p:anim calcmode="lin" valueType="num">
                                      <p:cBhvr>
                                        <p:cTn id="109" dur="1000"/>
                                        <p:tgtEl>
                                          <p:spTgt spid="2">
                                            <p:graphicEl>
                                              <a:dgm id="{6666ADBD-4236-4184-AED2-A044AA2F3675}"/>
                                            </p:graphicEl>
                                          </p:spTgt>
                                        </p:tgtEl>
                                        <p:attrNameLst>
                                          <p:attrName>ppt_y</p:attrName>
                                        </p:attrNameLst>
                                      </p:cBhvr>
                                      <p:tavLst>
                                        <p:tav tm="0">
                                          <p:val>
                                            <p:strVal val="ppt_y"/>
                                          </p:val>
                                        </p:tav>
                                        <p:tav tm="100000">
                                          <p:val>
                                            <p:strVal val="ppt_y+.1"/>
                                          </p:val>
                                        </p:tav>
                                      </p:tavLst>
                                    </p:anim>
                                    <p:set>
                                      <p:cBhvr>
                                        <p:cTn id="110" dur="1" fill="hold">
                                          <p:stCondLst>
                                            <p:cond delay="999"/>
                                          </p:stCondLst>
                                        </p:cTn>
                                        <p:tgtEl>
                                          <p:spTgt spid="2">
                                            <p:graphicEl>
                                              <a:dgm id="{6666ADBD-4236-4184-AED2-A044AA2F3675}"/>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Graphic spid="2" grpId="1">
        <p:bldSub>
          <a:bldDgm/>
        </p:bldSub>
      </p:bldGraphic>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3799995"/>
            <a:ext cx="3288779" cy="2762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51" y="908720"/>
            <a:ext cx="3340487" cy="2835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908720"/>
            <a:ext cx="3362611" cy="2835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4832" y="3799995"/>
            <a:ext cx="3362611" cy="278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右箭头 4"/>
          <p:cNvSpPr/>
          <p:nvPr/>
        </p:nvSpPr>
        <p:spPr bwMode="auto">
          <a:xfrm>
            <a:off x="4044832" y="1741396"/>
            <a:ext cx="993894" cy="864096"/>
          </a:xfrm>
          <a:prstGeom prst="rightArrow">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6" name="下箭头 5"/>
          <p:cNvSpPr/>
          <p:nvPr/>
        </p:nvSpPr>
        <p:spPr bwMode="auto">
          <a:xfrm>
            <a:off x="8030707" y="2888940"/>
            <a:ext cx="1018279" cy="936104"/>
          </a:xfrm>
          <a:prstGeom prst="downArrow">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7" name="椭圆 6"/>
          <p:cNvSpPr/>
          <p:nvPr/>
        </p:nvSpPr>
        <p:spPr bwMode="auto">
          <a:xfrm>
            <a:off x="5292080" y="2492896"/>
            <a:ext cx="1512168" cy="864096"/>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14" name="右箭头 13"/>
          <p:cNvSpPr/>
          <p:nvPr/>
        </p:nvSpPr>
        <p:spPr bwMode="auto">
          <a:xfrm rot="10800000">
            <a:off x="5076056" y="5661248"/>
            <a:ext cx="972108" cy="864096"/>
          </a:xfrm>
          <a:prstGeom prst="rightArrow">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09" y="2605492"/>
            <a:ext cx="4421927" cy="2389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剪去对角的矩形 19"/>
          <p:cNvSpPr/>
          <p:nvPr/>
        </p:nvSpPr>
        <p:spPr bwMode="auto">
          <a:xfrm>
            <a:off x="45509" y="1049669"/>
            <a:ext cx="2199692"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面开粗</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21" name="剪去对角的矩形 20"/>
          <p:cNvSpPr/>
          <p:nvPr/>
        </p:nvSpPr>
        <p:spPr bwMode="auto">
          <a:xfrm>
            <a:off x="6930861" y="1049669"/>
            <a:ext cx="2199692"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B</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面开粗</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22" name="剪去对角的矩形 21"/>
          <p:cNvSpPr/>
          <p:nvPr/>
        </p:nvSpPr>
        <p:spPr bwMode="auto">
          <a:xfrm>
            <a:off x="7122797" y="3857304"/>
            <a:ext cx="2199692"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面精加</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23" name="剪去对角的矩形 22"/>
          <p:cNvSpPr/>
          <p:nvPr/>
        </p:nvSpPr>
        <p:spPr bwMode="auto">
          <a:xfrm>
            <a:off x="683568" y="5805264"/>
            <a:ext cx="2199692"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B</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面精加</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24" name="剪去对角的矩形 23"/>
          <p:cNvSpPr/>
          <p:nvPr/>
        </p:nvSpPr>
        <p:spPr bwMode="auto">
          <a:xfrm>
            <a:off x="179512" y="4077072"/>
            <a:ext cx="1800200"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工艺台</a:t>
            </a:r>
          </a:p>
        </p:txBody>
      </p:sp>
      <p:cxnSp>
        <p:nvCxnSpPr>
          <p:cNvPr id="11" name="直接箭头连接符 10"/>
          <p:cNvCxnSpPr/>
          <p:nvPr/>
        </p:nvCxnSpPr>
        <p:spPr bwMode="auto">
          <a:xfrm flipH="1">
            <a:off x="1547664" y="3140968"/>
            <a:ext cx="4032448" cy="468052"/>
          </a:xfrm>
          <a:prstGeom prst="straightConnector1">
            <a:avLst/>
          </a:prstGeom>
          <a:noFill/>
          <a:ln w="76200" cap="flat" cmpd="sng" algn="ctr">
            <a:solidFill>
              <a:srgbClr val="0000FF"/>
            </a:solidFill>
            <a:prstDash val="solid"/>
            <a:round/>
            <a:headEnd type="none" w="med" len="med"/>
            <a:tailEnd type="arrow"/>
          </a:ln>
          <a:effectLst/>
        </p:spPr>
      </p:cxnSp>
      <p:sp>
        <p:nvSpPr>
          <p:cNvPr id="25" name="剪去对角的矩形 24"/>
          <p:cNvSpPr/>
          <p:nvPr/>
        </p:nvSpPr>
        <p:spPr bwMode="auto">
          <a:xfrm>
            <a:off x="5038726" y="2245452"/>
            <a:ext cx="4008859"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敲击震动去除应力</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32773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1000" fill="hold"/>
                                        <p:tgtEl>
                                          <p:spTgt spid="20"/>
                                        </p:tgtEl>
                                        <p:attrNameLst>
                                          <p:attrName>ppt_x</p:attrName>
                                        </p:attrNameLst>
                                      </p:cBhvr>
                                      <p:tavLst>
                                        <p:tav tm="0">
                                          <p:val>
                                            <p:strVal val="1+#ppt_w/2"/>
                                          </p:val>
                                        </p:tav>
                                        <p:tav tm="100000">
                                          <p:val>
                                            <p:strVal val="#ppt_x"/>
                                          </p:val>
                                        </p:tav>
                                      </p:tavLst>
                                    </p:anim>
                                    <p:anim calcmode="lin" valueType="num">
                                      <p:cBhvr additive="base">
                                        <p:cTn id="14" dur="10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075"/>
                                        </p:tgtEl>
                                        <p:attrNameLst>
                                          <p:attrName>style.visibility</p:attrName>
                                        </p:attrNameLst>
                                      </p:cBhvr>
                                      <p:to>
                                        <p:strVal val="visible"/>
                                      </p:to>
                                    </p:set>
                                    <p:animEffect transition="in" filter="fade">
                                      <p:cBhvr>
                                        <p:cTn id="24" dur="1000"/>
                                        <p:tgtEl>
                                          <p:spTgt spid="3075"/>
                                        </p:tgtEl>
                                      </p:cBhvr>
                                    </p:animEffect>
                                    <p:anim calcmode="lin" valueType="num">
                                      <p:cBhvr>
                                        <p:cTn id="25" dur="1000" fill="hold"/>
                                        <p:tgtEl>
                                          <p:spTgt spid="3075"/>
                                        </p:tgtEl>
                                        <p:attrNameLst>
                                          <p:attrName>ppt_x</p:attrName>
                                        </p:attrNameLst>
                                      </p:cBhvr>
                                      <p:tavLst>
                                        <p:tav tm="0">
                                          <p:val>
                                            <p:strVal val="#ppt_x"/>
                                          </p:val>
                                        </p:tav>
                                        <p:tav tm="100000">
                                          <p:val>
                                            <p:strVal val="#ppt_x"/>
                                          </p:val>
                                        </p:tav>
                                      </p:tavLst>
                                    </p:anim>
                                    <p:anim calcmode="lin" valueType="num">
                                      <p:cBhvr>
                                        <p:cTn id="26" dur="1000" fill="hold"/>
                                        <p:tgtEl>
                                          <p:spTgt spid="3075"/>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 presetClass="entr" presetSubtype="2"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1000" fill="hold"/>
                                        <p:tgtEl>
                                          <p:spTgt spid="21"/>
                                        </p:tgtEl>
                                        <p:attrNameLst>
                                          <p:attrName>ppt_x</p:attrName>
                                        </p:attrNameLst>
                                      </p:cBhvr>
                                      <p:tavLst>
                                        <p:tav tm="0">
                                          <p:val>
                                            <p:strVal val="1+#ppt_w/2"/>
                                          </p:val>
                                        </p:tav>
                                        <p:tav tm="100000">
                                          <p:val>
                                            <p:strVal val="#ppt_x"/>
                                          </p:val>
                                        </p:tav>
                                      </p:tavLst>
                                    </p:anim>
                                    <p:anim calcmode="lin" valueType="num">
                                      <p:cBhvr additive="base">
                                        <p:cTn id="31"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1"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grpId="0" nodeType="clickEffect">
                                  <p:stCondLst>
                                    <p:cond delay="0"/>
                                  </p:stCondLst>
                                  <p:childTnLst>
                                    <p:anim calcmode="lin" valueType="num">
                                      <p:cBhvr additive="base">
                                        <p:cTn id="40" dur="500"/>
                                        <p:tgtEl>
                                          <p:spTgt spid="25"/>
                                        </p:tgtEl>
                                        <p:attrNameLst>
                                          <p:attrName>ppt_x</p:attrName>
                                        </p:attrNameLst>
                                      </p:cBhvr>
                                      <p:tavLst>
                                        <p:tav tm="0">
                                          <p:val>
                                            <p:strVal val="ppt_x"/>
                                          </p:val>
                                        </p:tav>
                                        <p:tav tm="100000">
                                          <p:val>
                                            <p:strVal val="ppt_x"/>
                                          </p:val>
                                        </p:tav>
                                      </p:tavLst>
                                    </p:anim>
                                    <p:anim calcmode="lin" valueType="num">
                                      <p:cBhvr additive="base">
                                        <p:cTn id="41" dur="500"/>
                                        <p:tgtEl>
                                          <p:spTgt spid="25"/>
                                        </p:tgtEl>
                                        <p:attrNameLst>
                                          <p:attrName>ppt_y</p:attrName>
                                        </p:attrNameLst>
                                      </p:cBhvr>
                                      <p:tavLst>
                                        <p:tav tm="0">
                                          <p:val>
                                            <p:strVal val="ppt_y"/>
                                          </p:val>
                                        </p:tav>
                                        <p:tav tm="100000">
                                          <p:val>
                                            <p:strVal val="1+ppt_h/2"/>
                                          </p:val>
                                        </p:tav>
                                      </p:tavLst>
                                    </p:anim>
                                    <p:set>
                                      <p:cBhvr>
                                        <p:cTn id="42" dur="1" fill="hold">
                                          <p:stCondLst>
                                            <p:cond delay="499"/>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078"/>
                                        </p:tgtEl>
                                        <p:attrNameLst>
                                          <p:attrName>style.visibility</p:attrName>
                                        </p:attrNameLst>
                                      </p:cBhvr>
                                      <p:to>
                                        <p:strVal val="visible"/>
                                      </p:to>
                                    </p:set>
                                    <p:animEffect transition="in" filter="fade">
                                      <p:cBhvr>
                                        <p:cTn id="52" dur="1000"/>
                                        <p:tgtEl>
                                          <p:spTgt spid="3078"/>
                                        </p:tgtEl>
                                      </p:cBhvr>
                                    </p:animEffect>
                                    <p:anim calcmode="lin" valueType="num">
                                      <p:cBhvr>
                                        <p:cTn id="53" dur="1000" fill="hold"/>
                                        <p:tgtEl>
                                          <p:spTgt spid="3078"/>
                                        </p:tgtEl>
                                        <p:attrNameLst>
                                          <p:attrName>ppt_x</p:attrName>
                                        </p:attrNameLst>
                                      </p:cBhvr>
                                      <p:tavLst>
                                        <p:tav tm="0">
                                          <p:val>
                                            <p:strVal val="#ppt_x"/>
                                          </p:val>
                                        </p:tav>
                                        <p:tav tm="100000">
                                          <p:val>
                                            <p:strVal val="#ppt_x"/>
                                          </p:val>
                                        </p:tav>
                                      </p:tavLst>
                                    </p:anim>
                                    <p:anim calcmode="lin" valueType="num">
                                      <p:cBhvr>
                                        <p:cTn id="54" dur="1000" fill="hold"/>
                                        <p:tgtEl>
                                          <p:spTgt spid="3078"/>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2" presetClass="entr" presetSubtype="2"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1000" fill="hold"/>
                                        <p:tgtEl>
                                          <p:spTgt spid="22"/>
                                        </p:tgtEl>
                                        <p:attrNameLst>
                                          <p:attrName>ppt_x</p:attrName>
                                        </p:attrNameLst>
                                      </p:cBhvr>
                                      <p:tavLst>
                                        <p:tav tm="0">
                                          <p:val>
                                            <p:strVal val="1+#ppt_w/2"/>
                                          </p:val>
                                        </p:tav>
                                        <p:tav tm="100000">
                                          <p:val>
                                            <p:strVal val="#ppt_x"/>
                                          </p:val>
                                        </p:tav>
                                      </p:tavLst>
                                    </p:anim>
                                    <p:anim calcmode="lin" valueType="num">
                                      <p:cBhvr additive="base">
                                        <p:cTn id="59" dur="1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down)">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077"/>
                                        </p:tgtEl>
                                        <p:attrNameLst>
                                          <p:attrName>style.visibility</p:attrName>
                                        </p:attrNameLst>
                                      </p:cBhvr>
                                      <p:to>
                                        <p:strVal val="visible"/>
                                      </p:to>
                                    </p:set>
                                    <p:animEffect transition="in" filter="fade">
                                      <p:cBhvr>
                                        <p:cTn id="69" dur="1000"/>
                                        <p:tgtEl>
                                          <p:spTgt spid="3077"/>
                                        </p:tgtEl>
                                      </p:cBhvr>
                                    </p:animEffect>
                                    <p:anim calcmode="lin" valueType="num">
                                      <p:cBhvr>
                                        <p:cTn id="70" dur="1000" fill="hold"/>
                                        <p:tgtEl>
                                          <p:spTgt spid="3077"/>
                                        </p:tgtEl>
                                        <p:attrNameLst>
                                          <p:attrName>ppt_x</p:attrName>
                                        </p:attrNameLst>
                                      </p:cBhvr>
                                      <p:tavLst>
                                        <p:tav tm="0">
                                          <p:val>
                                            <p:strVal val="#ppt_x"/>
                                          </p:val>
                                        </p:tav>
                                        <p:tav tm="100000">
                                          <p:val>
                                            <p:strVal val="#ppt_x"/>
                                          </p:val>
                                        </p:tav>
                                      </p:tavLst>
                                    </p:anim>
                                    <p:anim calcmode="lin" valueType="num">
                                      <p:cBhvr>
                                        <p:cTn id="71" dur="1000" fill="hold"/>
                                        <p:tgtEl>
                                          <p:spTgt spid="3077"/>
                                        </p:tgtEl>
                                        <p:attrNameLst>
                                          <p:attrName>ppt_y</p:attrName>
                                        </p:attrNameLst>
                                      </p:cBhvr>
                                      <p:tavLst>
                                        <p:tav tm="0">
                                          <p:val>
                                            <p:strVal val="#ppt_y+.1"/>
                                          </p:val>
                                        </p:tav>
                                        <p:tav tm="100000">
                                          <p:val>
                                            <p:strVal val="#ppt_y"/>
                                          </p:val>
                                        </p:tav>
                                      </p:tavLst>
                                    </p:anim>
                                  </p:childTnLst>
                                </p:cTn>
                              </p:par>
                            </p:childTnLst>
                          </p:cTn>
                        </p:par>
                        <p:par>
                          <p:cTn id="72" fill="hold">
                            <p:stCondLst>
                              <p:cond delay="1000"/>
                            </p:stCondLst>
                            <p:childTnLst>
                              <p:par>
                                <p:cTn id="73" presetID="2" presetClass="entr" presetSubtype="2"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1000" fill="hold"/>
                                        <p:tgtEl>
                                          <p:spTgt spid="23"/>
                                        </p:tgtEl>
                                        <p:attrNameLst>
                                          <p:attrName>ppt_x</p:attrName>
                                        </p:attrNameLst>
                                      </p:cBhvr>
                                      <p:tavLst>
                                        <p:tav tm="0">
                                          <p:val>
                                            <p:strVal val="1+#ppt_w/2"/>
                                          </p:val>
                                        </p:tav>
                                        <p:tav tm="100000">
                                          <p:val>
                                            <p:strVal val="#ppt_x"/>
                                          </p:val>
                                        </p:tav>
                                      </p:tavLst>
                                    </p:anim>
                                    <p:anim calcmode="lin" valueType="num">
                                      <p:cBhvr additive="base">
                                        <p:cTn id="76" dur="10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3076"/>
                                        </p:tgtEl>
                                        <p:attrNameLst>
                                          <p:attrName>style.visibility</p:attrName>
                                        </p:attrNameLst>
                                      </p:cBhvr>
                                      <p:to>
                                        <p:strVal val="visible"/>
                                      </p:to>
                                    </p:set>
                                    <p:animEffect transition="in" filter="barn(inVertical)">
                                      <p:cBhvr>
                                        <p:cTn id="85" dur="500"/>
                                        <p:tgtEl>
                                          <p:spTgt spid="3076"/>
                                        </p:tgtEl>
                                      </p:cBhvr>
                                    </p:animEffect>
                                  </p:childTnLst>
                                </p:cTn>
                              </p:par>
                            </p:childTnLst>
                          </p:cTn>
                        </p:par>
                        <p:par>
                          <p:cTn id="86" fill="hold">
                            <p:stCondLst>
                              <p:cond delay="500"/>
                            </p:stCondLst>
                            <p:childTnLst>
                              <p:par>
                                <p:cTn id="87" presetID="2" presetClass="entr" presetSubtype="2" fill="hold" nodeType="after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1000" fill="hold"/>
                                        <p:tgtEl>
                                          <p:spTgt spid="24"/>
                                        </p:tgtEl>
                                        <p:attrNameLst>
                                          <p:attrName>ppt_x</p:attrName>
                                        </p:attrNameLst>
                                      </p:cBhvr>
                                      <p:tavLst>
                                        <p:tav tm="0">
                                          <p:val>
                                            <p:strVal val="1+#ppt_w/2"/>
                                          </p:val>
                                        </p:tav>
                                        <p:tav tm="100000">
                                          <p:val>
                                            <p:strVal val="#ppt_x"/>
                                          </p:val>
                                        </p:tav>
                                      </p:tavLst>
                                    </p:anim>
                                    <p:anim calcmode="lin" valueType="num">
                                      <p:cBhvr additive="base">
                                        <p:cTn id="90" dur="10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down)">
                                      <p:cBhvr>
                                        <p:cTn id="9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P spid="25" grpId="0" animBg="1"/>
      <p:bldP spid="25"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980728"/>
            <a:ext cx="6732240" cy="3221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71" y="3006526"/>
            <a:ext cx="5055667" cy="3483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剪去对角的矩形 3"/>
          <p:cNvSpPr/>
          <p:nvPr/>
        </p:nvSpPr>
        <p:spPr bwMode="auto">
          <a:xfrm>
            <a:off x="4244534" y="4077072"/>
            <a:ext cx="386066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2D</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动态铣削</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开粗</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2" name="矩形 1"/>
          <p:cNvSpPr/>
          <p:nvPr/>
        </p:nvSpPr>
        <p:spPr bwMode="auto">
          <a:xfrm>
            <a:off x="1619672" y="3933056"/>
            <a:ext cx="1872208" cy="50405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7" name="剪去对角的矩形 6"/>
          <p:cNvSpPr/>
          <p:nvPr/>
        </p:nvSpPr>
        <p:spPr bwMode="auto">
          <a:xfrm>
            <a:off x="4217676" y="5065468"/>
            <a:ext cx="3999874"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外形铣削</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—2</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次开粗</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9918" y="1052736"/>
            <a:ext cx="3076575"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40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32" presetClass="emph" presetSubtype="0" repeatCount="indefinite" fill="hold" grpId="0" nodeType="afterEffect">
                                  <p:stCondLst>
                                    <p:cond delay="0"/>
                                  </p:stCondLst>
                                  <p:endCondLst>
                                    <p:cond evt="onNext" delay="0">
                                      <p:tgtEl>
                                        <p:sldTgt/>
                                      </p:tgtEl>
                                    </p:cond>
                                  </p:endCondLst>
                                  <p:childTnLst>
                                    <p:animRot by="120000">
                                      <p:cBhvr>
                                        <p:cTn id="16" dur="100" fill="hold">
                                          <p:stCondLst>
                                            <p:cond delay="0"/>
                                          </p:stCondLst>
                                        </p:cTn>
                                        <p:tgtEl>
                                          <p:spTgt spid="2"/>
                                        </p:tgtEl>
                                        <p:attrNameLst>
                                          <p:attrName>r</p:attrName>
                                        </p:attrNameLst>
                                      </p:cBhvr>
                                    </p:animRot>
                                    <p:animRot by="-240000">
                                      <p:cBhvr>
                                        <p:cTn id="17" dur="200" fill="hold">
                                          <p:stCondLst>
                                            <p:cond delay="200"/>
                                          </p:stCondLst>
                                        </p:cTn>
                                        <p:tgtEl>
                                          <p:spTgt spid="2"/>
                                        </p:tgtEl>
                                        <p:attrNameLst>
                                          <p:attrName>r</p:attrName>
                                        </p:attrNameLst>
                                      </p:cBhvr>
                                    </p:animRot>
                                    <p:animRot by="240000">
                                      <p:cBhvr>
                                        <p:cTn id="18" dur="200" fill="hold">
                                          <p:stCondLst>
                                            <p:cond delay="400"/>
                                          </p:stCondLst>
                                        </p:cTn>
                                        <p:tgtEl>
                                          <p:spTgt spid="2"/>
                                        </p:tgtEl>
                                        <p:attrNameLst>
                                          <p:attrName>r</p:attrName>
                                        </p:attrNameLst>
                                      </p:cBhvr>
                                    </p:animRot>
                                    <p:animRot by="-240000">
                                      <p:cBhvr>
                                        <p:cTn id="19" dur="200" fill="hold">
                                          <p:stCondLst>
                                            <p:cond delay="600"/>
                                          </p:stCondLst>
                                        </p:cTn>
                                        <p:tgtEl>
                                          <p:spTgt spid="2"/>
                                        </p:tgtEl>
                                        <p:attrNameLst>
                                          <p:attrName>r</p:attrName>
                                        </p:attrNameLst>
                                      </p:cBhvr>
                                    </p:animRot>
                                    <p:animRot by="120000">
                                      <p:cBhvr>
                                        <p:cTn id="2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348880"/>
            <a:ext cx="5317257" cy="4176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791" y="1039265"/>
            <a:ext cx="3302681" cy="3729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剪去对角的矩形 4"/>
          <p:cNvSpPr/>
          <p:nvPr/>
        </p:nvSpPr>
        <p:spPr bwMode="auto">
          <a:xfrm>
            <a:off x="179511" y="1412776"/>
            <a:ext cx="5338279"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外形斜插</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狭窄区域开粗</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278460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594" y="1052736"/>
            <a:ext cx="6604375"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013466"/>
            <a:ext cx="5068676" cy="347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剪去对角的矩形 3"/>
          <p:cNvSpPr/>
          <p:nvPr/>
        </p:nvSpPr>
        <p:spPr bwMode="auto">
          <a:xfrm>
            <a:off x="4262300" y="4941168"/>
            <a:ext cx="386066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2D</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区域铣削</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精铣</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2" name="矩形 1"/>
          <p:cNvSpPr/>
          <p:nvPr/>
        </p:nvSpPr>
        <p:spPr bwMode="auto">
          <a:xfrm>
            <a:off x="1619672" y="3501008"/>
            <a:ext cx="432048" cy="43204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6" name="矩形 5"/>
          <p:cNvSpPr/>
          <p:nvPr/>
        </p:nvSpPr>
        <p:spPr bwMode="auto">
          <a:xfrm>
            <a:off x="3059832" y="3498558"/>
            <a:ext cx="432048" cy="43204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75016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5" presetClass="exit" presetSubtype="0" repeatCount="indefinite" fill="hold" grpId="0" nodeType="afterEffect">
                                  <p:stCondLst>
                                    <p:cond delay="0"/>
                                  </p:stCondLst>
                                  <p:endCondLst>
                                    <p:cond evt="onNext" delay="0">
                                      <p:tgtEl>
                                        <p:sldTgt/>
                                      </p:tgtEl>
                                    </p:cond>
                                  </p:endCondLst>
                                  <p:childTnLst>
                                    <p:animEffect transition="out" filter="fade">
                                      <p:cBhvr>
                                        <p:cTn id="11" dur="2000"/>
                                        <p:tgtEl>
                                          <p:spTgt spid="2"/>
                                        </p:tgtEl>
                                      </p:cBhvr>
                                    </p:animEffect>
                                    <p:anim calcmode="lin" valueType="num">
                                      <p:cBhvr>
                                        <p:cTn id="12" dur="2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2"/>
                                        </p:tgtEl>
                                        <p:attrNameLst>
                                          <p:attrName>ppt_h</p:attrName>
                                        </p:attrNameLst>
                                      </p:cBhvr>
                                      <p:tavLst>
                                        <p:tav tm="0">
                                          <p:val>
                                            <p:strVal val="ppt_h"/>
                                          </p:val>
                                        </p:tav>
                                        <p:tav tm="100000">
                                          <p:val>
                                            <p:strVal val="ppt_h"/>
                                          </p:val>
                                        </p:tav>
                                      </p:tavLst>
                                    </p:anim>
                                    <p:set>
                                      <p:cBhvr>
                                        <p:cTn id="14" dur="1" fill="hold">
                                          <p:stCondLst>
                                            <p:cond delay="1999"/>
                                          </p:stCondLst>
                                        </p:cTn>
                                        <p:tgtEl>
                                          <p:spTgt spid="2"/>
                                        </p:tgtEl>
                                        <p:attrNameLst>
                                          <p:attrName>style.visibility</p:attrName>
                                        </p:attrNameLst>
                                      </p:cBhvr>
                                      <p:to>
                                        <p:strVal val="hidden"/>
                                      </p:to>
                                    </p:set>
                                  </p:childTnLst>
                                </p:cTn>
                              </p:par>
                            </p:childTnLst>
                          </p:cTn>
                        </p:par>
                        <p:par>
                          <p:cTn id="15" fill="hold">
                            <p:stCondLst>
                              <p:cond delay="3000"/>
                            </p:stCondLst>
                            <p:childTnLst>
                              <p:par>
                                <p:cTn id="16" presetID="45" presetClass="exit" presetSubtype="0" repeatCount="indefinite" fill="hold" grpId="0" nodeType="afterEffect">
                                  <p:stCondLst>
                                    <p:cond delay="0"/>
                                  </p:stCondLst>
                                  <p:endCondLst>
                                    <p:cond evt="onNext" delay="0">
                                      <p:tgtEl>
                                        <p:sldTgt/>
                                      </p:tgtEl>
                                    </p:cond>
                                  </p:endCondLst>
                                  <p:childTnLst>
                                    <p:animEffect transition="out" filter="fade">
                                      <p:cBhvr>
                                        <p:cTn id="17" dur="2000"/>
                                        <p:tgtEl>
                                          <p:spTgt spid="6"/>
                                        </p:tgtEl>
                                      </p:cBhvr>
                                    </p:animEffect>
                                    <p:anim calcmode="lin" valueType="num">
                                      <p:cBhvr>
                                        <p:cTn id="18" dur="2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 dur="2000"/>
                                        <p:tgtEl>
                                          <p:spTgt spid="6"/>
                                        </p:tgtEl>
                                        <p:attrNameLst>
                                          <p:attrName>ppt_h</p:attrName>
                                        </p:attrNameLst>
                                      </p:cBhvr>
                                      <p:tavLst>
                                        <p:tav tm="0">
                                          <p:val>
                                            <p:strVal val="ppt_h"/>
                                          </p:val>
                                        </p:tav>
                                        <p:tav tm="100000">
                                          <p:val>
                                            <p:strVal val="ppt_h"/>
                                          </p:val>
                                        </p:tav>
                                      </p:tavLst>
                                    </p:anim>
                                    <p:set>
                                      <p:cBhvr>
                                        <p:cTn id="20"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347"/>
          <a:stretch/>
        </p:blipFill>
        <p:spPr bwMode="auto">
          <a:xfrm>
            <a:off x="559130" y="906815"/>
            <a:ext cx="3340176" cy="205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130" y="3058094"/>
            <a:ext cx="330517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2215727"/>
            <a:ext cx="4868588" cy="4223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剪去对角的矩形 4"/>
          <p:cNvSpPr/>
          <p:nvPr/>
        </p:nvSpPr>
        <p:spPr bwMode="auto">
          <a:xfrm>
            <a:off x="4716016" y="1212504"/>
            <a:ext cx="386066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倒角加工参数设置</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extLst>
      <p:ext uri="{BB962C8B-B14F-4D97-AF65-F5344CB8AC3E}">
        <p14:creationId xmlns:p14="http://schemas.microsoft.com/office/powerpoint/2010/main" val="263529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96752"/>
            <a:ext cx="2767156" cy="2049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86" y="3902468"/>
            <a:ext cx="2772346" cy="2337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980728"/>
            <a:ext cx="3399336" cy="3295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3068960"/>
            <a:ext cx="2812182" cy="3332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bwMode="auto">
          <a:xfrm>
            <a:off x="4139952" y="1556792"/>
            <a:ext cx="504056" cy="21602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7" name="矩形 6"/>
          <p:cNvSpPr/>
          <p:nvPr/>
        </p:nvSpPr>
        <p:spPr bwMode="auto">
          <a:xfrm>
            <a:off x="4139952" y="2323270"/>
            <a:ext cx="2448272" cy="21602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8" name="矩形 7"/>
          <p:cNvSpPr/>
          <p:nvPr/>
        </p:nvSpPr>
        <p:spPr bwMode="auto">
          <a:xfrm>
            <a:off x="7672214" y="5373216"/>
            <a:ext cx="504056" cy="21602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cxnSp>
        <p:nvCxnSpPr>
          <p:cNvPr id="4" name="曲线连接符 3"/>
          <p:cNvCxnSpPr>
            <a:stCxn id="8" idx="3"/>
          </p:cNvCxnSpPr>
          <p:nvPr/>
        </p:nvCxnSpPr>
        <p:spPr bwMode="auto">
          <a:xfrm flipH="1" flipV="1">
            <a:off x="4644008" y="1664804"/>
            <a:ext cx="3532262" cy="3816424"/>
          </a:xfrm>
          <a:prstGeom prst="curvedConnector4">
            <a:avLst>
              <a:gd name="adj1" fmla="val -6472"/>
              <a:gd name="adj2" fmla="val 94049"/>
            </a:avLst>
          </a:prstGeom>
          <a:noFill/>
          <a:ln w="28575" cap="flat" cmpd="sng" algn="ctr">
            <a:solidFill>
              <a:srgbClr val="0000FF"/>
            </a:solidFill>
            <a:prstDash val="solid"/>
            <a:round/>
            <a:headEnd type="none" w="med" len="med"/>
            <a:tailEnd type="arrow"/>
          </a:ln>
          <a:effectLst/>
        </p:spPr>
      </p:cxnSp>
      <p:cxnSp>
        <p:nvCxnSpPr>
          <p:cNvPr id="13" name="曲线连接符 12"/>
          <p:cNvCxnSpPr>
            <a:stCxn id="8" idx="3"/>
          </p:cNvCxnSpPr>
          <p:nvPr/>
        </p:nvCxnSpPr>
        <p:spPr bwMode="auto">
          <a:xfrm flipH="1" flipV="1">
            <a:off x="6410145" y="2431284"/>
            <a:ext cx="1766125" cy="3049944"/>
          </a:xfrm>
          <a:prstGeom prst="curvedConnector4">
            <a:avLst>
              <a:gd name="adj1" fmla="val -28933"/>
              <a:gd name="adj2" fmla="val 85279"/>
            </a:avLst>
          </a:prstGeom>
          <a:noFill/>
          <a:ln w="28575" cap="flat" cmpd="sng" algn="ctr">
            <a:solidFill>
              <a:srgbClr val="FF0000"/>
            </a:solidFill>
            <a:prstDash val="solid"/>
            <a:round/>
            <a:headEnd type="none" w="med" len="med"/>
            <a:tailEnd type="arrow"/>
          </a:ln>
          <a:effectLst/>
        </p:spPr>
      </p:cxnSp>
      <p:sp>
        <p:nvSpPr>
          <p:cNvPr id="30" name="剪去对角的矩形 29"/>
          <p:cNvSpPr/>
          <p:nvPr/>
        </p:nvSpPr>
        <p:spPr bwMode="auto">
          <a:xfrm>
            <a:off x="2663788" y="5565794"/>
            <a:ext cx="4356484"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模型仿真</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防错验证</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26" name="下箭头 25"/>
          <p:cNvSpPr/>
          <p:nvPr/>
        </p:nvSpPr>
        <p:spPr bwMode="auto">
          <a:xfrm>
            <a:off x="1758517" y="3245993"/>
            <a:ext cx="756084" cy="656475"/>
          </a:xfrm>
          <a:prstGeom prst="downArrow">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886" y="3789040"/>
            <a:ext cx="46386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矩形 26"/>
          <p:cNvSpPr/>
          <p:nvPr/>
        </p:nvSpPr>
        <p:spPr bwMode="auto">
          <a:xfrm>
            <a:off x="4268886" y="3789040"/>
            <a:ext cx="4638675" cy="714375"/>
          </a:xfrm>
          <a:prstGeom prst="rect">
            <a:avLst/>
          </a:prstGeom>
          <a:noFill/>
          <a:ln w="57150" cap="flat" cmpd="sng" algn="ctr">
            <a:solidFill>
              <a:srgbClr val="2207E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60441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1+#ppt_w/2"/>
                                          </p:val>
                                        </p:tav>
                                        <p:tav tm="100000">
                                          <p:val>
                                            <p:strVal val="#ppt_x"/>
                                          </p:val>
                                        </p:tav>
                                      </p:tavLst>
                                    </p:anim>
                                    <p:anim calcmode="lin" valueType="num">
                                      <p:cBhvr additive="base">
                                        <p:cTn id="8"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611560" y="1052736"/>
          <a:ext cx="3500462" cy="746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291" name="组合 4"/>
          <p:cNvGrpSpPr>
            <a:grpSpLocks/>
          </p:cNvGrpSpPr>
          <p:nvPr/>
        </p:nvGrpSpPr>
        <p:grpSpPr bwMode="auto">
          <a:xfrm>
            <a:off x="5076825" y="188913"/>
            <a:ext cx="3900488" cy="647700"/>
            <a:chOff x="554038" y="1154906"/>
            <a:chExt cx="3900764" cy="647700"/>
          </a:xfrm>
        </p:grpSpPr>
        <p:grpSp>
          <p:nvGrpSpPr>
            <p:cNvPr id="12368" name="组合 5"/>
            <p:cNvGrpSpPr>
              <a:grpSpLocks/>
            </p:cNvGrpSpPr>
            <p:nvPr/>
          </p:nvGrpSpPr>
          <p:grpSpPr bwMode="auto">
            <a:xfrm>
              <a:off x="554038" y="1200943"/>
              <a:ext cx="3900764" cy="601663"/>
              <a:chOff x="554038" y="1457325"/>
              <a:chExt cx="3900764" cy="601663"/>
            </a:xfrm>
          </p:grpSpPr>
          <p:sp>
            <p:nvSpPr>
              <p:cNvPr id="12370"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1"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12372"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12373"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12369"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graphicFrame>
        <p:nvGraphicFramePr>
          <p:cNvPr id="4" name="表格 3"/>
          <p:cNvGraphicFramePr>
            <a:graphicFrameLocks noGrp="1"/>
          </p:cNvGraphicFramePr>
          <p:nvPr/>
        </p:nvGraphicFramePr>
        <p:xfrm>
          <a:off x="611188" y="1916113"/>
          <a:ext cx="8123238" cy="4537071"/>
        </p:xfrm>
        <a:graphic>
          <a:graphicData uri="http://schemas.openxmlformats.org/drawingml/2006/table">
            <a:tbl>
              <a:tblPr firstRow="1" firstCol="1" bandRow="1"/>
              <a:tblGrid>
                <a:gridCol w="488262"/>
                <a:gridCol w="205965"/>
                <a:gridCol w="2504548"/>
                <a:gridCol w="3427129"/>
                <a:gridCol w="1497334"/>
              </a:tblGrid>
              <a:tr h="283567">
                <a:tc gridSpan="3">
                  <a:txBody>
                    <a:bodyPr/>
                    <a:lstStyle/>
                    <a:p>
                      <a:pPr algn="just">
                        <a:spcAft>
                          <a:spcPts val="0"/>
                        </a:spcAft>
                      </a:pPr>
                      <a:r>
                        <a:rPr lang="zh-CN" sz="1600" kern="100" dirty="0">
                          <a:effectLst/>
                          <a:latin typeface="Calibri"/>
                          <a:ea typeface="宋体"/>
                          <a:cs typeface="Times New Roman"/>
                        </a:rPr>
                        <a:t>项目</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描述</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algn="just">
                        <a:spcAft>
                          <a:spcPts val="0"/>
                        </a:spcAft>
                      </a:pPr>
                      <a:r>
                        <a:rPr lang="zh-CN" sz="1600" kern="100">
                          <a:effectLst/>
                          <a:latin typeface="Calibri"/>
                          <a:ea typeface="宋体"/>
                          <a:cs typeface="Times New Roman"/>
                        </a:rPr>
                        <a:t>备注</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r>
              <a:tr h="283567">
                <a:tc gridSpan="3">
                  <a:txBody>
                    <a:bodyPr/>
                    <a:lstStyle/>
                    <a:p>
                      <a:pPr algn="just">
                        <a:spcAft>
                          <a:spcPts val="0"/>
                        </a:spcAft>
                      </a:pPr>
                      <a:r>
                        <a:rPr lang="zh-CN" sz="1600" kern="100">
                          <a:effectLst/>
                          <a:latin typeface="Calibri"/>
                          <a:ea typeface="宋体"/>
                          <a:cs typeface="Times New Roman"/>
                        </a:rPr>
                        <a:t>试件材料</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中碳钢</a:t>
                      </a:r>
                      <a:r>
                        <a:rPr lang="en-US" sz="1600" kern="100">
                          <a:effectLst/>
                          <a:latin typeface="Calibri"/>
                          <a:ea typeface="宋体"/>
                          <a:cs typeface="Times New Roman"/>
                        </a:rPr>
                        <a:t>CK 45 1.1191</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83567">
                <a:tc gridSpan="3">
                  <a:txBody>
                    <a:bodyPr/>
                    <a:lstStyle/>
                    <a:p>
                      <a:pPr algn="just">
                        <a:spcAft>
                          <a:spcPts val="0"/>
                        </a:spcAft>
                      </a:pPr>
                      <a:r>
                        <a:rPr lang="zh-CN" sz="1600" kern="100">
                          <a:effectLst/>
                          <a:latin typeface="Calibri"/>
                          <a:ea typeface="宋体"/>
                          <a:cs typeface="Times New Roman"/>
                        </a:rPr>
                        <a:t>毛坯尺寸</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1600" kern="100">
                          <a:effectLst/>
                          <a:latin typeface="Calibri"/>
                          <a:ea typeface="宋体"/>
                          <a:cs typeface="Times New Roman"/>
                        </a:rPr>
                        <a:t>150×100×50</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83567">
                <a:tc gridSpan="3">
                  <a:txBody>
                    <a:bodyPr/>
                    <a:lstStyle/>
                    <a:p>
                      <a:pPr algn="just">
                        <a:spcAft>
                          <a:spcPts val="0"/>
                        </a:spcAft>
                      </a:pPr>
                      <a:r>
                        <a:rPr lang="zh-CN" sz="1600" kern="100">
                          <a:effectLst/>
                          <a:latin typeface="Calibri"/>
                          <a:ea typeface="宋体"/>
                          <a:cs typeface="Times New Roman"/>
                        </a:rPr>
                        <a:t>加工面</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两面</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83567">
                <a:tc gridSpan="3">
                  <a:txBody>
                    <a:bodyPr/>
                    <a:lstStyle/>
                    <a:p>
                      <a:pPr algn="just">
                        <a:spcAft>
                          <a:spcPts val="0"/>
                        </a:spcAft>
                      </a:pPr>
                      <a:r>
                        <a:rPr lang="zh-CN" sz="1600" kern="100">
                          <a:effectLst/>
                          <a:latin typeface="Calibri"/>
                          <a:ea typeface="宋体"/>
                          <a:cs typeface="Times New Roman"/>
                        </a:rPr>
                        <a:t>竞赛时间</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时间（单位：小时）</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zh-CN" sz="1600" kern="100">
                          <a:effectLst/>
                          <a:latin typeface="Calibri"/>
                          <a:ea typeface="宋体"/>
                          <a:cs typeface="Times New Roman"/>
                        </a:rPr>
                        <a:t>合计</a:t>
                      </a:r>
                      <a:r>
                        <a:rPr lang="en-US" sz="1600" kern="100">
                          <a:effectLst/>
                          <a:latin typeface="Calibri"/>
                          <a:ea typeface="宋体"/>
                          <a:cs typeface="Times New Roman"/>
                        </a:rPr>
                        <a:t>6.25</a:t>
                      </a:r>
                      <a:r>
                        <a:rPr lang="zh-CN" sz="1600" kern="100">
                          <a:effectLst/>
                          <a:latin typeface="Calibri"/>
                          <a:ea typeface="宋体"/>
                          <a:cs typeface="Times New Roman"/>
                        </a:rPr>
                        <a:t>小时</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83567">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600" kern="100">
                          <a:effectLst/>
                          <a:latin typeface="Calibri"/>
                          <a:ea typeface="宋体"/>
                          <a:cs typeface="Times New Roman"/>
                        </a:rPr>
                        <a:t>编程</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en-US" sz="1600" kern="100">
                          <a:effectLst/>
                          <a:latin typeface="Calibri"/>
                          <a:ea typeface="宋体"/>
                          <a:cs typeface="Times New Roman"/>
                        </a:rPr>
                        <a:t>2.5</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1600" kern="100">
                          <a:effectLst/>
                          <a:latin typeface="Calibri"/>
                          <a:ea typeface="宋体"/>
                          <a:cs typeface="Times New Roman"/>
                        </a:rPr>
                        <a:t>按顺序进行：前不可做后、后可以做前</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567">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600" kern="100">
                          <a:effectLst/>
                          <a:latin typeface="Calibri"/>
                          <a:ea typeface="宋体"/>
                          <a:cs typeface="Times New Roman"/>
                        </a:rPr>
                        <a:t>刀具准备</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en-US" sz="1600" kern="100">
                          <a:effectLst/>
                          <a:latin typeface="Calibri"/>
                          <a:ea typeface="宋体"/>
                          <a:cs typeface="Times New Roman"/>
                        </a:rPr>
                        <a:t>0.25</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283567">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600" kern="100">
                          <a:effectLst/>
                          <a:latin typeface="Calibri"/>
                          <a:ea typeface="宋体"/>
                          <a:cs typeface="Times New Roman"/>
                        </a:rPr>
                        <a:t>加工</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en-US" sz="1600" kern="100">
                          <a:effectLst/>
                          <a:latin typeface="Calibri"/>
                          <a:ea typeface="宋体"/>
                          <a:cs typeface="Times New Roman"/>
                        </a:rPr>
                        <a:t>3.5</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283567">
                <a:tc gridSpan="3">
                  <a:txBody>
                    <a:bodyPr/>
                    <a:lstStyle/>
                    <a:p>
                      <a:pPr algn="just">
                        <a:spcAft>
                          <a:spcPts val="0"/>
                        </a:spcAft>
                      </a:pPr>
                      <a:r>
                        <a:rPr lang="zh-CN" sz="1600" kern="100">
                          <a:effectLst/>
                          <a:latin typeface="Calibri"/>
                          <a:ea typeface="宋体"/>
                          <a:cs typeface="Times New Roman"/>
                        </a:rPr>
                        <a:t>结构特征要素</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特征要素描述</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567133">
                <a:tc gridSpan="2">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必选项</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铣槽、型腔、外轮廓、镗通孔、凸台、圆形腔、铣内螺纹、铰孔</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任何一项不满足，不得参选</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567">
                <a:tc gridSpan="2">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可选项</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方腔、钻孔、铣岛屿、攻丝</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567">
                <a:tc gridSpan="3">
                  <a:txBody>
                    <a:bodyPr/>
                    <a:lstStyle/>
                    <a:p>
                      <a:pPr algn="just">
                        <a:spcAft>
                          <a:spcPts val="0"/>
                        </a:spcAft>
                      </a:pPr>
                      <a:r>
                        <a:rPr lang="zh-CN" sz="1600" kern="100">
                          <a:effectLst/>
                          <a:latin typeface="Calibri"/>
                          <a:ea typeface="宋体"/>
                          <a:cs typeface="Times New Roman"/>
                        </a:rPr>
                        <a:t>评分点设置</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评分点数量</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83567">
                <a:tc gridSpan="2">
                  <a:txBody>
                    <a:bodyPr/>
                    <a:lstStyle/>
                    <a:p>
                      <a:pPr algn="just">
                        <a:spcAft>
                          <a:spcPts val="0"/>
                        </a:spcAft>
                      </a:pPr>
                      <a:r>
                        <a:rPr lang="en-US" sz="1600" kern="100">
                          <a:effectLst/>
                          <a:latin typeface="Calibri"/>
                          <a:ea typeface="宋体"/>
                          <a:cs typeface="Times New Roman"/>
                        </a:rPr>
                        <a:t>A</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主要尺寸</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25min. -28max.</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567">
                <a:tc gridSpan="2">
                  <a:txBody>
                    <a:bodyPr/>
                    <a:lstStyle/>
                    <a:p>
                      <a:pPr algn="just">
                        <a:spcAft>
                          <a:spcPts val="0"/>
                        </a:spcAft>
                      </a:pPr>
                      <a:r>
                        <a:rPr lang="en-US" sz="1600" kern="100">
                          <a:effectLst/>
                          <a:latin typeface="Calibri"/>
                          <a:ea typeface="宋体"/>
                          <a:cs typeface="Times New Roman"/>
                        </a:rPr>
                        <a:t>B</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次要尺寸</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20min.-23max.</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567">
                <a:tc gridSpan="2">
                  <a:txBody>
                    <a:bodyPr/>
                    <a:lstStyle/>
                    <a:p>
                      <a:pPr algn="just">
                        <a:spcAft>
                          <a:spcPts val="0"/>
                        </a:spcAft>
                      </a:pPr>
                      <a:r>
                        <a:rPr lang="en-US" sz="1600" kern="100">
                          <a:effectLst/>
                          <a:latin typeface="Calibri"/>
                          <a:ea typeface="宋体"/>
                          <a:cs typeface="Times New Roman"/>
                        </a:rPr>
                        <a:t>C</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表面精度</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5min. -8max.</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4" name="图示 13"/>
          <p:cNvGraphicFramePr/>
          <p:nvPr/>
        </p:nvGraphicFramePr>
        <p:xfrm>
          <a:off x="611559" y="1052736"/>
          <a:ext cx="4380041" cy="7461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9330" name="标题 1"/>
          <p:cNvSpPr>
            <a:spLocks/>
          </p:cNvSpPr>
          <p:nvPr/>
        </p:nvSpPr>
        <p:spPr bwMode="auto">
          <a:xfrm>
            <a:off x="2843213" y="2708275"/>
            <a:ext cx="53308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zh-CN" altLang="en-US" sz="4000">
                <a:solidFill>
                  <a:schemeClr val="bg1"/>
                </a:solidFill>
                <a:ea typeface="黑体" pitchFamily="49" charset="-122"/>
              </a:rPr>
              <a:t>介绍完毕！谢谢大家！</a:t>
            </a:r>
          </a:p>
        </p:txBody>
      </p:sp>
      <p:sp>
        <p:nvSpPr>
          <p:cNvPr id="99331" name="Rectangle 3"/>
          <p:cNvSpPr>
            <a:spLocks noChangeArrowheads="1"/>
          </p:cNvSpPr>
          <p:nvPr/>
        </p:nvSpPr>
        <p:spPr bwMode="auto">
          <a:xfrm>
            <a:off x="6227763" y="5445125"/>
            <a:ext cx="23764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en-US" altLang="zh-CN" sz="2000" dirty="0" smtClean="0">
                <a:solidFill>
                  <a:srgbClr val="0000FF"/>
                </a:solidFill>
                <a:ea typeface="黑体" pitchFamily="49" charset="-122"/>
              </a:rPr>
              <a:t>2014</a:t>
            </a:r>
            <a:r>
              <a:rPr lang="zh-CN" altLang="en-US" sz="2000" dirty="0" smtClean="0">
                <a:solidFill>
                  <a:srgbClr val="0000FF"/>
                </a:solidFill>
                <a:ea typeface="黑体" pitchFamily="49" charset="-122"/>
              </a:rPr>
              <a:t>年</a:t>
            </a:r>
            <a:r>
              <a:rPr lang="en-US" altLang="zh-CN" sz="2000" dirty="0" smtClean="0">
                <a:solidFill>
                  <a:srgbClr val="0000FF"/>
                </a:solidFill>
                <a:ea typeface="黑体" pitchFamily="49" charset="-122"/>
              </a:rPr>
              <a:t>2</a:t>
            </a:r>
            <a:r>
              <a:rPr lang="zh-CN" altLang="en-US" sz="2000" dirty="0" smtClean="0">
                <a:solidFill>
                  <a:srgbClr val="0000FF"/>
                </a:solidFill>
                <a:ea typeface="黑体" pitchFamily="49" charset="-122"/>
              </a:rPr>
              <a:t>月</a:t>
            </a:r>
            <a:r>
              <a:rPr lang="en-US" altLang="zh-CN" sz="2000" dirty="0">
                <a:solidFill>
                  <a:srgbClr val="0000FF"/>
                </a:solidFill>
                <a:ea typeface="黑体" pitchFamily="49" charset="-122"/>
              </a:rPr>
              <a:t>15</a:t>
            </a:r>
            <a:r>
              <a:rPr lang="zh-CN" altLang="en-US" sz="2000" dirty="0">
                <a:solidFill>
                  <a:srgbClr val="0000FF"/>
                </a:solidFill>
                <a:ea typeface="黑体" pitchFamily="49" charset="-122"/>
              </a:rPr>
              <a:t>日</a:t>
            </a:r>
          </a:p>
        </p:txBody>
      </p:sp>
      <p:pic>
        <p:nvPicPr>
          <p:cNvPr id="993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83063"/>
            <a:ext cx="9144000"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19689"/>
            <a:ext cx="8037828" cy="5605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063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500438"/>
            <a:ext cx="5487987"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196975"/>
            <a:ext cx="4986338"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889000"/>
            <a:ext cx="7904163" cy="565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lenovo.1-THINK\Desktop\演示内容\20130611_1750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052513"/>
            <a:ext cx="403225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descr="C:\Users\lenovo.1-THINK\Desktop\演示内容\20130611_1750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2565400"/>
            <a:ext cx="5184775"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611560" y="1052736"/>
          <a:ext cx="3500462" cy="746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387" name="组合 4"/>
          <p:cNvGrpSpPr>
            <a:grpSpLocks/>
          </p:cNvGrpSpPr>
          <p:nvPr/>
        </p:nvGrpSpPr>
        <p:grpSpPr bwMode="auto">
          <a:xfrm>
            <a:off x="5076825" y="188913"/>
            <a:ext cx="3900488" cy="647700"/>
            <a:chOff x="554038" y="1154906"/>
            <a:chExt cx="3900764" cy="647700"/>
          </a:xfrm>
        </p:grpSpPr>
        <p:grpSp>
          <p:nvGrpSpPr>
            <p:cNvPr id="16464" name="组合 5"/>
            <p:cNvGrpSpPr>
              <a:grpSpLocks/>
            </p:cNvGrpSpPr>
            <p:nvPr/>
          </p:nvGrpSpPr>
          <p:grpSpPr bwMode="auto">
            <a:xfrm>
              <a:off x="554038" y="1200943"/>
              <a:ext cx="3900764" cy="601663"/>
              <a:chOff x="554038" y="1457325"/>
              <a:chExt cx="3900764" cy="601663"/>
            </a:xfrm>
          </p:grpSpPr>
          <p:sp>
            <p:nvSpPr>
              <p:cNvPr id="16466"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67"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16468"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16469"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16465"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graphicFrame>
        <p:nvGraphicFramePr>
          <p:cNvPr id="10" name="表格 9"/>
          <p:cNvGraphicFramePr>
            <a:graphicFrameLocks noGrp="1"/>
          </p:cNvGraphicFramePr>
          <p:nvPr/>
        </p:nvGraphicFramePr>
        <p:xfrm>
          <a:off x="611188" y="1916113"/>
          <a:ext cx="8123238" cy="4465635"/>
        </p:xfrm>
        <a:graphic>
          <a:graphicData uri="http://schemas.openxmlformats.org/drawingml/2006/table">
            <a:tbl>
              <a:tblPr firstRow="1" firstCol="1" bandRow="1"/>
              <a:tblGrid>
                <a:gridCol w="488262"/>
                <a:gridCol w="205965"/>
                <a:gridCol w="2504548"/>
                <a:gridCol w="3427129"/>
                <a:gridCol w="1497334"/>
              </a:tblGrid>
              <a:tr h="262684">
                <a:tc gridSpan="3">
                  <a:txBody>
                    <a:bodyPr/>
                    <a:lstStyle/>
                    <a:p>
                      <a:pPr algn="just">
                        <a:spcAft>
                          <a:spcPts val="0"/>
                        </a:spcAft>
                      </a:pPr>
                      <a:r>
                        <a:rPr lang="zh-CN" sz="1600" kern="100" dirty="0">
                          <a:effectLst/>
                          <a:latin typeface="Calibri"/>
                          <a:ea typeface="宋体"/>
                          <a:cs typeface="Times New Roman"/>
                        </a:rPr>
                        <a:t>项目</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描述</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a:txBody>
                    <a:bodyPr/>
                    <a:lstStyle/>
                    <a:p>
                      <a:pPr algn="just">
                        <a:spcAft>
                          <a:spcPts val="0"/>
                        </a:spcAft>
                      </a:pPr>
                      <a:r>
                        <a:rPr lang="zh-CN" sz="1600" kern="100">
                          <a:effectLst/>
                          <a:latin typeface="Calibri"/>
                          <a:ea typeface="宋体"/>
                          <a:cs typeface="Times New Roman"/>
                        </a:rPr>
                        <a:t>备注</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r>
              <a:tr h="262684">
                <a:tc gridSpan="3">
                  <a:txBody>
                    <a:bodyPr/>
                    <a:lstStyle/>
                    <a:p>
                      <a:pPr algn="just">
                        <a:spcAft>
                          <a:spcPts val="0"/>
                        </a:spcAft>
                      </a:pPr>
                      <a:r>
                        <a:rPr lang="zh-CN" sz="1600" kern="100">
                          <a:effectLst/>
                          <a:latin typeface="Calibri"/>
                          <a:ea typeface="宋体"/>
                          <a:cs typeface="Times New Roman"/>
                        </a:rPr>
                        <a:t>试件材料</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中碳钢</a:t>
                      </a:r>
                      <a:r>
                        <a:rPr lang="en-US" sz="1600" kern="100">
                          <a:effectLst/>
                          <a:latin typeface="Calibri"/>
                          <a:ea typeface="宋体"/>
                          <a:cs typeface="Times New Roman"/>
                        </a:rPr>
                        <a:t>CK 45 1.1191</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62684">
                <a:tc gridSpan="3">
                  <a:txBody>
                    <a:bodyPr/>
                    <a:lstStyle/>
                    <a:p>
                      <a:pPr algn="just">
                        <a:spcAft>
                          <a:spcPts val="0"/>
                        </a:spcAft>
                      </a:pPr>
                      <a:r>
                        <a:rPr lang="zh-CN" sz="1600" kern="100">
                          <a:effectLst/>
                          <a:latin typeface="Calibri"/>
                          <a:ea typeface="宋体"/>
                          <a:cs typeface="Times New Roman"/>
                        </a:rPr>
                        <a:t>毛坯尺寸</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1600" kern="100">
                          <a:effectLst/>
                          <a:latin typeface="Calibri"/>
                          <a:ea typeface="宋体"/>
                          <a:cs typeface="Times New Roman"/>
                        </a:rPr>
                        <a:t>150×100×50</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62684">
                <a:tc gridSpan="3">
                  <a:txBody>
                    <a:bodyPr/>
                    <a:lstStyle/>
                    <a:p>
                      <a:pPr algn="just">
                        <a:spcAft>
                          <a:spcPts val="0"/>
                        </a:spcAft>
                      </a:pPr>
                      <a:r>
                        <a:rPr lang="zh-CN" sz="1600" kern="100">
                          <a:effectLst/>
                          <a:latin typeface="Calibri"/>
                          <a:ea typeface="宋体"/>
                          <a:cs typeface="Times New Roman"/>
                        </a:rPr>
                        <a:t>加工面</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1600" kern="100">
                          <a:effectLst/>
                          <a:latin typeface="Calibri"/>
                          <a:ea typeface="宋体"/>
                          <a:cs typeface="Times New Roman"/>
                        </a:rPr>
                        <a:t>3</a:t>
                      </a:r>
                      <a:r>
                        <a:rPr lang="zh-CN" sz="1600" kern="100">
                          <a:effectLst/>
                          <a:latin typeface="Calibri"/>
                          <a:ea typeface="宋体"/>
                          <a:cs typeface="Times New Roman"/>
                        </a:rPr>
                        <a:t>面</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62684">
                <a:tc gridSpan="3">
                  <a:txBody>
                    <a:bodyPr/>
                    <a:lstStyle/>
                    <a:p>
                      <a:pPr algn="just">
                        <a:spcAft>
                          <a:spcPts val="0"/>
                        </a:spcAft>
                      </a:pPr>
                      <a:r>
                        <a:rPr lang="zh-CN" sz="1600" kern="100">
                          <a:effectLst/>
                          <a:latin typeface="Calibri"/>
                          <a:ea typeface="宋体"/>
                          <a:cs typeface="Times New Roman"/>
                        </a:rPr>
                        <a:t>竞赛时间</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时间（单位：小时）</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zh-CN" sz="1600" kern="100" dirty="0">
                          <a:effectLst/>
                          <a:latin typeface="Calibri"/>
                          <a:ea typeface="宋体"/>
                          <a:cs typeface="Times New Roman"/>
                        </a:rPr>
                        <a:t>合计</a:t>
                      </a:r>
                      <a:r>
                        <a:rPr lang="en-US" sz="1600" kern="100" dirty="0" smtClean="0">
                          <a:effectLst/>
                          <a:latin typeface="Calibri"/>
                          <a:ea typeface="宋体"/>
                          <a:cs typeface="Times New Roman"/>
                        </a:rPr>
                        <a:t>7.25</a:t>
                      </a:r>
                      <a:r>
                        <a:rPr lang="zh-CN" sz="1600" kern="100" dirty="0">
                          <a:effectLst/>
                          <a:latin typeface="Calibri"/>
                          <a:ea typeface="宋体"/>
                          <a:cs typeface="Times New Roman"/>
                        </a:rPr>
                        <a:t>小时</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62684">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600" kern="100">
                          <a:effectLst/>
                          <a:latin typeface="Calibri"/>
                          <a:ea typeface="宋体"/>
                          <a:cs typeface="Times New Roman"/>
                        </a:rPr>
                        <a:t>编程</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en-US" sz="1600" kern="100">
                          <a:effectLst/>
                          <a:latin typeface="Calibri"/>
                          <a:ea typeface="宋体"/>
                          <a:cs typeface="Times New Roman"/>
                        </a:rPr>
                        <a:t>3</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just">
                        <a:spcAft>
                          <a:spcPts val="0"/>
                        </a:spcAft>
                      </a:pPr>
                      <a:r>
                        <a:rPr lang="zh-CN" sz="1600" kern="100" dirty="0">
                          <a:effectLst/>
                          <a:latin typeface="Calibri"/>
                          <a:ea typeface="宋体"/>
                          <a:cs typeface="Times New Roman"/>
                        </a:rPr>
                        <a:t>按顺序进行：前不可做后、后可以做前</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684">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600" kern="100">
                          <a:effectLst/>
                          <a:latin typeface="Calibri"/>
                          <a:ea typeface="宋体"/>
                          <a:cs typeface="Times New Roman"/>
                        </a:rPr>
                        <a:t>刀具准备</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en-US" sz="1600" kern="100">
                          <a:effectLst/>
                          <a:latin typeface="Calibri"/>
                          <a:ea typeface="宋体"/>
                          <a:cs typeface="Times New Roman"/>
                        </a:rPr>
                        <a:t>0.25</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262684">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600" kern="100">
                          <a:effectLst/>
                          <a:latin typeface="Calibri"/>
                          <a:ea typeface="宋体"/>
                          <a:cs typeface="Times New Roman"/>
                        </a:rPr>
                        <a:t>加工</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en-US" sz="1600" kern="100" dirty="0" smtClean="0">
                          <a:effectLst/>
                          <a:latin typeface="Calibri"/>
                          <a:ea typeface="宋体"/>
                          <a:cs typeface="Times New Roman"/>
                        </a:rPr>
                        <a:t>4</a:t>
                      </a:r>
                      <a:endParaRPr lang="zh-CN" sz="1600" kern="100" dirty="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262684">
                <a:tc gridSpan="3">
                  <a:txBody>
                    <a:bodyPr/>
                    <a:lstStyle/>
                    <a:p>
                      <a:pPr algn="just">
                        <a:spcAft>
                          <a:spcPts val="0"/>
                        </a:spcAft>
                      </a:pPr>
                      <a:r>
                        <a:rPr lang="zh-CN" sz="1600" kern="100">
                          <a:effectLst/>
                          <a:latin typeface="Calibri"/>
                          <a:ea typeface="宋体"/>
                          <a:cs typeface="Times New Roman"/>
                        </a:rPr>
                        <a:t>结构特征要素</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特征要素描述</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788059">
                <a:tc gridSpan="2">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必选项</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钻孔、镗盲孔、外轮廓、型腔、铣岛屿、铣外螺纹、攻丝、筋板</a:t>
                      </a:r>
                    </a:p>
                    <a:p>
                      <a:pPr algn="just">
                        <a:spcAft>
                          <a:spcPts val="0"/>
                        </a:spcAft>
                      </a:pPr>
                      <a:r>
                        <a:rPr lang="zh-CN" sz="1600" kern="100">
                          <a:effectLst/>
                          <a:latin typeface="Calibri"/>
                          <a:ea typeface="宋体"/>
                          <a:cs typeface="Times New Roman"/>
                        </a:rPr>
                        <a:t>（筋板最宽</a:t>
                      </a:r>
                      <a:r>
                        <a:rPr lang="en-US" sz="1600" kern="100">
                          <a:effectLst/>
                          <a:latin typeface="Calibri"/>
                          <a:ea typeface="宋体"/>
                          <a:cs typeface="Times New Roman"/>
                        </a:rPr>
                        <a:t>8mm</a:t>
                      </a:r>
                      <a:r>
                        <a:rPr lang="zh-CN" sz="1600" kern="100">
                          <a:effectLst/>
                          <a:latin typeface="Calibri"/>
                          <a:ea typeface="宋体"/>
                          <a:cs typeface="Times New Roman"/>
                        </a:rPr>
                        <a:t>，数量最多</a:t>
                      </a:r>
                      <a:r>
                        <a:rPr lang="en-US" sz="1600" kern="100">
                          <a:effectLst/>
                          <a:latin typeface="Calibri"/>
                          <a:ea typeface="宋体"/>
                          <a:cs typeface="Times New Roman"/>
                        </a:rPr>
                        <a:t>2</a:t>
                      </a:r>
                      <a:r>
                        <a:rPr lang="zh-CN" sz="1600" kern="100">
                          <a:effectLst/>
                          <a:latin typeface="Calibri"/>
                          <a:ea typeface="宋体"/>
                          <a:cs typeface="Times New Roman"/>
                        </a:rPr>
                        <a:t>个）</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任何一项不满足，不得参选</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684">
                <a:tc gridSpan="2">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可选项</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圆形腔、方腔</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684">
                <a:tc gridSpan="3">
                  <a:txBody>
                    <a:bodyPr/>
                    <a:lstStyle/>
                    <a:p>
                      <a:pPr algn="just">
                        <a:spcAft>
                          <a:spcPts val="0"/>
                        </a:spcAft>
                      </a:pPr>
                      <a:r>
                        <a:rPr lang="zh-CN" sz="1600" kern="100">
                          <a:effectLst/>
                          <a:latin typeface="Calibri"/>
                          <a:ea typeface="宋体"/>
                          <a:cs typeface="Times New Roman"/>
                        </a:rPr>
                        <a:t>评分点设置</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评分点数量</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r>
              <a:tr h="262684">
                <a:tc gridSpan="2">
                  <a:txBody>
                    <a:bodyPr/>
                    <a:lstStyle/>
                    <a:p>
                      <a:pPr algn="just">
                        <a:spcAft>
                          <a:spcPts val="0"/>
                        </a:spcAft>
                      </a:pPr>
                      <a:r>
                        <a:rPr lang="en-US" sz="1600" kern="100">
                          <a:effectLst/>
                          <a:latin typeface="Calibri"/>
                          <a:ea typeface="宋体"/>
                          <a:cs typeface="Times New Roman"/>
                        </a:rPr>
                        <a:t>A</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主要尺寸</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30min. -33max.</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684">
                <a:tc gridSpan="2">
                  <a:txBody>
                    <a:bodyPr/>
                    <a:lstStyle/>
                    <a:p>
                      <a:pPr algn="just">
                        <a:spcAft>
                          <a:spcPts val="0"/>
                        </a:spcAft>
                      </a:pPr>
                      <a:r>
                        <a:rPr lang="en-US" sz="1600" kern="100">
                          <a:effectLst/>
                          <a:latin typeface="Calibri"/>
                          <a:ea typeface="宋体"/>
                          <a:cs typeface="Times New Roman"/>
                        </a:rPr>
                        <a:t>B</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次要尺寸</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20min.-23max.</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684">
                <a:tc gridSpan="2">
                  <a:txBody>
                    <a:bodyPr/>
                    <a:lstStyle/>
                    <a:p>
                      <a:pPr algn="just">
                        <a:spcAft>
                          <a:spcPts val="0"/>
                        </a:spcAft>
                      </a:pPr>
                      <a:r>
                        <a:rPr lang="en-US" sz="1600" kern="100">
                          <a:effectLst/>
                          <a:latin typeface="Calibri"/>
                          <a:ea typeface="宋体"/>
                          <a:cs typeface="Times New Roman"/>
                        </a:rPr>
                        <a:t>C</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600" kern="100">
                          <a:effectLst/>
                          <a:latin typeface="Calibri"/>
                          <a:ea typeface="宋体"/>
                          <a:cs typeface="Times New Roman"/>
                        </a:rPr>
                        <a:t>表面精度</a:t>
                      </a: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a:effectLst/>
                          <a:latin typeface="Calibri"/>
                          <a:ea typeface="宋体"/>
                          <a:cs typeface="Times New Roman"/>
                        </a:rPr>
                        <a:t>5min. -8max.</a:t>
                      </a:r>
                      <a:endParaRPr lang="zh-CN" sz="1600" kern="10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83" marR="685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1" name="图示 10"/>
          <p:cNvGraphicFramePr/>
          <p:nvPr/>
        </p:nvGraphicFramePr>
        <p:xfrm>
          <a:off x="611559" y="1052736"/>
          <a:ext cx="4380041" cy="7461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908050"/>
            <a:ext cx="7835900"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3113" y="1136650"/>
            <a:ext cx="4357687"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2" name="图示 1"/>
          <p:cNvGraphicFramePr/>
          <p:nvPr/>
        </p:nvGraphicFramePr>
        <p:xfrm>
          <a:off x="539552" y="980728"/>
          <a:ext cx="4606802" cy="746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表格 2"/>
          <p:cNvGraphicFramePr>
            <a:graphicFrameLocks noGrp="1"/>
          </p:cNvGraphicFramePr>
          <p:nvPr/>
        </p:nvGraphicFramePr>
        <p:xfrm>
          <a:off x="755650" y="1844675"/>
          <a:ext cx="7929563" cy="4149853"/>
        </p:xfrm>
        <a:graphic>
          <a:graphicData uri="http://schemas.openxmlformats.org/drawingml/2006/table">
            <a:tbl>
              <a:tblPr firstRow="1" bandRow="1">
                <a:tableStyleId>{7DF18680-E054-41AD-8BC1-D1AEF772440D}</a:tableStyleId>
              </a:tblPr>
              <a:tblGrid>
                <a:gridCol w="1285875"/>
                <a:gridCol w="4357686"/>
                <a:gridCol w="2286002"/>
              </a:tblGrid>
              <a:tr h="370589">
                <a:tc>
                  <a:txBody>
                    <a:bodyPr/>
                    <a:lstStyle/>
                    <a:p>
                      <a:r>
                        <a:rPr lang="zh-CN" altLang="en-US" sz="1800" dirty="0" smtClean="0"/>
                        <a:t>内容</a:t>
                      </a:r>
                      <a:endParaRPr lang="zh-CN" altLang="en-US" sz="1800" dirty="0"/>
                    </a:p>
                  </a:txBody>
                  <a:tcPr marL="91439" marR="91439" marT="45688" marB="45688">
                    <a:solidFill>
                      <a:schemeClr val="accent6">
                        <a:lumMod val="60000"/>
                        <a:lumOff val="40000"/>
                      </a:schemeClr>
                    </a:solidFill>
                  </a:tcPr>
                </a:tc>
                <a:tc>
                  <a:txBody>
                    <a:bodyPr/>
                    <a:lstStyle/>
                    <a:p>
                      <a:r>
                        <a:rPr lang="zh-CN" altLang="en-US" sz="1800" dirty="0" smtClean="0"/>
                        <a:t>标准</a:t>
                      </a:r>
                      <a:endParaRPr lang="zh-CN" altLang="en-US" sz="1800" dirty="0"/>
                    </a:p>
                  </a:txBody>
                  <a:tcPr marL="91439" marR="91439" marT="45688" marB="45688">
                    <a:solidFill>
                      <a:schemeClr val="accent6">
                        <a:lumMod val="60000"/>
                        <a:lumOff val="40000"/>
                      </a:schemeClr>
                    </a:solidFill>
                  </a:tcPr>
                </a:tc>
                <a:tc>
                  <a:txBody>
                    <a:bodyPr/>
                    <a:lstStyle/>
                    <a:p>
                      <a:r>
                        <a:rPr lang="zh-CN" altLang="en-US" sz="1800" dirty="0" smtClean="0"/>
                        <a:t>评判方法</a:t>
                      </a:r>
                      <a:endParaRPr lang="zh-CN" altLang="en-US" sz="1800" dirty="0"/>
                    </a:p>
                  </a:txBody>
                  <a:tcPr marL="91439" marR="91439" marT="45688" marB="45688">
                    <a:solidFill>
                      <a:schemeClr val="accent6">
                        <a:lumMod val="60000"/>
                        <a:lumOff val="40000"/>
                      </a:schemeClr>
                    </a:solidFill>
                  </a:tcPr>
                </a:tc>
              </a:tr>
              <a:tr h="579038">
                <a:tc>
                  <a:txBody>
                    <a:bodyPr/>
                    <a:lstStyle/>
                    <a:p>
                      <a:r>
                        <a:rPr lang="zh-CN" altLang="en-US" sz="1600" dirty="0" smtClean="0">
                          <a:latin typeface="黑体" pitchFamily="2" charset="-122"/>
                          <a:ea typeface="黑体" pitchFamily="2" charset="-122"/>
                        </a:rPr>
                        <a:t>主要尺寸</a:t>
                      </a:r>
                      <a:endParaRPr lang="zh-CN" altLang="en-US" sz="1600" b="0" dirty="0">
                        <a:latin typeface="黑体" pitchFamily="2" charset="-122"/>
                        <a:ea typeface="黑体" pitchFamily="2" charset="-122"/>
                      </a:endParaRPr>
                    </a:p>
                  </a:txBody>
                  <a:tcPr marL="91439" marR="91439" marT="45688" marB="456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zh-CN" altLang="en-US" sz="1600" kern="1200" dirty="0" smtClean="0">
                          <a:latin typeface="黑体" pitchFamily="2" charset="-122"/>
                          <a:ea typeface="黑体" pitchFamily="2" charset="-122"/>
                        </a:rPr>
                        <a:t>尺寸公差范围：</a:t>
                      </a:r>
                      <a:r>
                        <a:rPr kumimoji="0" lang="en-US" sz="1600" kern="1200" dirty="0" smtClean="0">
                          <a:latin typeface="黑体" pitchFamily="2" charset="-122"/>
                          <a:ea typeface="黑体" pitchFamily="2" charset="-122"/>
                        </a:rPr>
                        <a:t>0.02-0.04 </a:t>
                      </a:r>
                      <a:r>
                        <a:rPr kumimoji="0" lang="zh-CN" altLang="en-US" sz="1600" kern="1200" dirty="0" smtClean="0">
                          <a:latin typeface="黑体" pitchFamily="2" charset="-122"/>
                          <a:ea typeface="黑体" pitchFamily="2" charset="-122"/>
                        </a:rPr>
                        <a:t>大于</a:t>
                      </a:r>
                      <a:r>
                        <a:rPr kumimoji="0" lang="en-US" altLang="zh-CN" sz="1600" kern="1200" dirty="0" smtClean="0">
                          <a:latin typeface="黑体" pitchFamily="2" charset="-122"/>
                          <a:ea typeface="黑体" pitchFamily="2" charset="-122"/>
                        </a:rPr>
                        <a:t>IT7</a:t>
                      </a:r>
                      <a:endParaRPr kumimoji="0" lang="zh-CN" altLang="en-US" sz="1600" kern="1200" dirty="0" smtClean="0">
                        <a:latin typeface="黑体" pitchFamily="2" charset="-122"/>
                        <a:ea typeface="黑体" pitchFamily="2" charset="-122"/>
                      </a:endParaRPr>
                    </a:p>
                    <a:p>
                      <a:r>
                        <a:rPr kumimoji="0" lang="zh-CN" altLang="en-US" sz="1600" kern="1200" dirty="0" smtClean="0">
                          <a:latin typeface="黑体" pitchFamily="2" charset="-122"/>
                          <a:ea typeface="黑体" pitchFamily="2" charset="-122"/>
                        </a:rPr>
                        <a:t>铰孔、镗孔：</a:t>
                      </a:r>
                      <a:r>
                        <a:rPr kumimoji="0" lang="en-US" sz="1600" kern="1200" dirty="0" smtClean="0">
                          <a:latin typeface="黑体" pitchFamily="2" charset="-122"/>
                          <a:ea typeface="黑体" pitchFamily="2" charset="-122"/>
                        </a:rPr>
                        <a:t>IT7</a:t>
                      </a:r>
                      <a:endParaRPr kumimoji="0" lang="zh-CN" altLang="en-US" sz="1600" kern="1200" dirty="0" smtClean="0">
                        <a:latin typeface="黑体" pitchFamily="2" charset="-122"/>
                        <a:ea typeface="黑体" pitchFamily="2" charset="-122"/>
                      </a:endParaRPr>
                    </a:p>
                  </a:txBody>
                  <a:tcPr marL="91439" marR="91439" marT="45688" marB="45688"/>
                </a:tc>
                <a:tc>
                  <a:txBody>
                    <a:bodyPr/>
                    <a:lstStyle/>
                    <a:p>
                      <a:r>
                        <a:rPr lang="zh-CN" altLang="en-US" sz="1600" dirty="0" smtClean="0">
                          <a:solidFill>
                            <a:schemeClr val="tx1"/>
                          </a:solidFill>
                          <a:latin typeface="黑体" pitchFamily="2" charset="-122"/>
                          <a:ea typeface="黑体" pitchFamily="2" charset="-122"/>
                        </a:rPr>
                        <a:t>客观评判：</a:t>
                      </a:r>
                      <a:endParaRPr lang="en-US" altLang="zh-CN" sz="1600" dirty="0" smtClean="0">
                        <a:solidFill>
                          <a:schemeClr val="tx1"/>
                        </a:solidFill>
                        <a:latin typeface="黑体" pitchFamily="2" charset="-122"/>
                        <a:ea typeface="黑体" pitchFamily="2" charset="-122"/>
                      </a:endParaRPr>
                    </a:p>
                    <a:p>
                      <a:r>
                        <a:rPr lang="zh-CN" altLang="en-US" sz="1600" dirty="0" smtClean="0">
                          <a:solidFill>
                            <a:schemeClr val="tx1"/>
                          </a:solidFill>
                          <a:latin typeface="黑体" pitchFamily="2" charset="-122"/>
                          <a:ea typeface="黑体" pitchFamily="2" charset="-122"/>
                        </a:rPr>
                        <a:t>  均由测量机检测。</a:t>
                      </a:r>
                      <a:endParaRPr lang="zh-CN" altLang="en-US" sz="1600" b="0" dirty="0">
                        <a:solidFill>
                          <a:schemeClr val="tx1"/>
                        </a:solidFill>
                        <a:latin typeface="黑体" pitchFamily="2" charset="-122"/>
                        <a:ea typeface="黑体" pitchFamily="2" charset="-122"/>
                      </a:endParaRPr>
                    </a:p>
                  </a:txBody>
                  <a:tcPr marL="91439" marR="91439" marT="45688" marB="45688"/>
                </a:tc>
              </a:tr>
              <a:tr h="1310530">
                <a:tc>
                  <a:txBody>
                    <a:bodyPr/>
                    <a:lstStyle/>
                    <a:p>
                      <a:r>
                        <a:rPr lang="zh-CN" altLang="en-US" sz="1600" dirty="0" smtClean="0">
                          <a:latin typeface="黑体" pitchFamily="2" charset="-122"/>
                          <a:ea typeface="黑体" pitchFamily="2" charset="-122"/>
                        </a:rPr>
                        <a:t>次要尺寸</a:t>
                      </a:r>
                      <a:endParaRPr lang="zh-CN" altLang="en-US" sz="1600" b="0" dirty="0">
                        <a:latin typeface="黑体" pitchFamily="2" charset="-122"/>
                        <a:ea typeface="黑体" pitchFamily="2" charset="-122"/>
                      </a:endParaRPr>
                    </a:p>
                  </a:txBody>
                  <a:tcPr marL="91439" marR="91439" marT="45688" marB="45688"/>
                </a:tc>
                <a:tc>
                  <a:txBody>
                    <a:bodyPr/>
                    <a:lstStyle/>
                    <a:p>
                      <a:r>
                        <a:rPr kumimoji="0" lang="zh-CN" altLang="en-US" sz="1600" kern="1200" dirty="0" smtClean="0">
                          <a:latin typeface="黑体" pitchFamily="2" charset="-122"/>
                          <a:ea typeface="黑体" pitchFamily="2" charset="-122"/>
                        </a:rPr>
                        <a:t>一般尺寸公差：</a:t>
                      </a:r>
                      <a:r>
                        <a:rPr kumimoji="0" lang="en-US" sz="1600" kern="1200" dirty="0" smtClean="0">
                          <a:latin typeface="黑体" pitchFamily="2" charset="-122"/>
                          <a:ea typeface="黑体" pitchFamily="2" charset="-122"/>
                        </a:rPr>
                        <a:t>+/-0.1 </a:t>
                      </a:r>
                      <a:r>
                        <a:rPr kumimoji="0" lang="zh-CN" altLang="en-US" sz="1600" kern="1200" dirty="0" smtClean="0">
                          <a:latin typeface="黑体" pitchFamily="2" charset="-122"/>
                          <a:ea typeface="黑体" pitchFamily="2" charset="-122"/>
                        </a:rPr>
                        <a:t>（未标注公差尺寸）</a:t>
                      </a:r>
                      <a:endParaRPr kumimoji="0" lang="en-US" sz="1600" kern="1200" dirty="0" smtClean="0">
                        <a:latin typeface="黑体" pitchFamily="2" charset="-122"/>
                        <a:ea typeface="黑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zh-CN" altLang="en-US" sz="1600" kern="1200" dirty="0" smtClean="0">
                          <a:latin typeface="黑体" pitchFamily="2" charset="-122"/>
                          <a:ea typeface="黑体" pitchFamily="2" charset="-122"/>
                        </a:rPr>
                        <a:t>内螺纹与外螺纹：</a:t>
                      </a:r>
                      <a:r>
                        <a:rPr kumimoji="0" lang="en-US" sz="1600" kern="1200" dirty="0" smtClean="0">
                          <a:latin typeface="黑体" pitchFamily="2" charset="-122"/>
                          <a:ea typeface="黑体" pitchFamily="2" charset="-122"/>
                        </a:rPr>
                        <a:t>IT6</a:t>
                      </a:r>
                      <a:endParaRPr lang="zh-CN" altLang="en-US" sz="1600" b="0" dirty="0" smtClean="0">
                        <a:latin typeface="黑体" pitchFamily="2" charset="-122"/>
                        <a:ea typeface="黑体" pitchFamily="2" charset="-122"/>
                      </a:endParaRPr>
                    </a:p>
                    <a:p>
                      <a:r>
                        <a:rPr kumimoji="0" lang="zh-CN" altLang="en-US" sz="1600" kern="1200" dirty="0" smtClean="0">
                          <a:latin typeface="黑体" pitchFamily="2" charset="-122"/>
                          <a:ea typeface="黑体" pitchFamily="2" charset="-122"/>
                        </a:rPr>
                        <a:t>螺纹深度：</a:t>
                      </a:r>
                      <a:r>
                        <a:rPr kumimoji="0" lang="en-US" sz="1600" kern="1200" dirty="0" smtClean="0">
                          <a:latin typeface="黑体" pitchFamily="2" charset="-122"/>
                          <a:ea typeface="黑体" pitchFamily="2" charset="-122"/>
                        </a:rPr>
                        <a:t>0/+2</a:t>
                      </a:r>
                      <a:r>
                        <a:rPr kumimoji="0" lang="zh-CN" altLang="en-US" sz="1600" kern="1200" dirty="0" smtClean="0">
                          <a:latin typeface="黑体" pitchFamily="2" charset="-122"/>
                          <a:ea typeface="黑体" pitchFamily="2" charset="-122"/>
                        </a:rPr>
                        <a:t>（指螺纹有效深度）</a:t>
                      </a:r>
                    </a:p>
                    <a:p>
                      <a:r>
                        <a:rPr kumimoji="0" lang="zh-CN" altLang="en-US" sz="1600" kern="1200" dirty="0" smtClean="0">
                          <a:latin typeface="黑体" pitchFamily="2" charset="-122"/>
                          <a:ea typeface="黑体" pitchFamily="2" charset="-122"/>
                        </a:rPr>
                        <a:t>孔深度：</a:t>
                      </a:r>
                      <a:r>
                        <a:rPr kumimoji="0" lang="en-US" sz="1600" kern="1200" dirty="0" smtClean="0">
                          <a:latin typeface="黑体" pitchFamily="2" charset="-122"/>
                          <a:ea typeface="黑体" pitchFamily="2" charset="-122"/>
                        </a:rPr>
                        <a:t>0/+0.5</a:t>
                      </a:r>
                      <a:r>
                        <a:rPr kumimoji="0" lang="zh-CN" altLang="en-US" sz="1600" kern="1200" dirty="0" smtClean="0">
                          <a:latin typeface="黑体" pitchFamily="2" charset="-122"/>
                          <a:ea typeface="黑体" pitchFamily="2" charset="-122"/>
                        </a:rPr>
                        <a:t>（仅指钻孔、铰孔的有效深度）</a:t>
                      </a:r>
                    </a:p>
                    <a:p>
                      <a:r>
                        <a:rPr kumimoji="0" lang="zh-CN" altLang="en-US" sz="1600" kern="1200" dirty="0" smtClean="0">
                          <a:latin typeface="黑体" pitchFamily="2" charset="-122"/>
                          <a:ea typeface="黑体" pitchFamily="2" charset="-122"/>
                        </a:rPr>
                        <a:t>半径：</a:t>
                      </a:r>
                      <a:r>
                        <a:rPr kumimoji="0" lang="en-US" sz="1600" kern="1200" dirty="0" smtClean="0">
                          <a:latin typeface="黑体" pitchFamily="2" charset="-122"/>
                          <a:ea typeface="黑体" pitchFamily="2" charset="-122"/>
                        </a:rPr>
                        <a:t>+/–0.2\</a:t>
                      </a:r>
                      <a:r>
                        <a:rPr kumimoji="0" lang="zh-CN" altLang="en-US" sz="1600" kern="1200" dirty="0" smtClean="0">
                          <a:latin typeface="黑体" pitchFamily="2" charset="-122"/>
                          <a:ea typeface="黑体" pitchFamily="2" charset="-122"/>
                        </a:rPr>
                        <a:t>角度：</a:t>
                      </a:r>
                      <a:r>
                        <a:rPr kumimoji="0" lang="en-US" sz="1600" kern="1200" dirty="0" smtClean="0">
                          <a:latin typeface="黑体" pitchFamily="2" charset="-122"/>
                          <a:ea typeface="黑体" pitchFamily="2" charset="-122"/>
                        </a:rPr>
                        <a:t>+/–0.5°</a:t>
                      </a:r>
                      <a:endParaRPr kumimoji="0" lang="zh-CN" altLang="en-US" sz="1600" kern="1200" dirty="0">
                        <a:solidFill>
                          <a:schemeClr val="dk1"/>
                        </a:solidFill>
                        <a:latin typeface="黑体" pitchFamily="2" charset="-122"/>
                        <a:ea typeface="黑体" pitchFamily="2" charset="-122"/>
                        <a:cs typeface="+mn-cs"/>
                      </a:endParaRPr>
                    </a:p>
                  </a:txBody>
                  <a:tcPr marL="91439" marR="91439" marT="45688" marB="456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solidFill>
                          <a:latin typeface="黑体" pitchFamily="2" charset="-122"/>
                          <a:ea typeface="黑体" pitchFamily="2" charset="-122"/>
                        </a:rPr>
                        <a:t>客观评判：</a:t>
                      </a:r>
                      <a:endParaRPr lang="en-US" altLang="zh-CN" sz="1600" dirty="0" smtClean="0">
                        <a:solidFill>
                          <a:schemeClr val="tx1"/>
                        </a:solidFill>
                        <a:latin typeface="黑体" pitchFamily="2" charset="-122"/>
                        <a:ea typeface="黑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黑体" pitchFamily="2" charset="-122"/>
                          <a:ea typeface="黑体" pitchFamily="2" charset="-122"/>
                        </a:rPr>
                        <a:t>1</a:t>
                      </a:r>
                      <a:r>
                        <a:rPr lang="zh-CN" altLang="en-US" sz="1600" dirty="0" smtClean="0">
                          <a:solidFill>
                            <a:schemeClr val="tx1"/>
                          </a:solidFill>
                          <a:latin typeface="黑体" pitchFamily="2" charset="-122"/>
                          <a:ea typeface="黑体" pitchFamily="2" charset="-122"/>
                        </a:rPr>
                        <a:t>、尺寸、半径、角度由测量机检测；</a:t>
                      </a:r>
                      <a:endParaRPr lang="en-US" altLang="zh-CN" sz="1600" dirty="0" smtClean="0">
                        <a:solidFill>
                          <a:schemeClr val="tx1"/>
                        </a:solidFill>
                        <a:latin typeface="黑体" pitchFamily="2" charset="-122"/>
                        <a:ea typeface="黑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黑体" pitchFamily="2" charset="-122"/>
                          <a:ea typeface="黑体" pitchFamily="2" charset="-122"/>
                        </a:rPr>
                        <a:t>2</a:t>
                      </a:r>
                      <a:r>
                        <a:rPr lang="zh-CN" altLang="en-US" sz="1600" b="0" dirty="0" smtClean="0">
                          <a:solidFill>
                            <a:schemeClr val="tx1"/>
                          </a:solidFill>
                          <a:latin typeface="黑体" pitchFamily="2" charset="-122"/>
                          <a:ea typeface="黑体" pitchFamily="2" charset="-122"/>
                        </a:rPr>
                        <a:t>、螺纹及深度由人工检测。</a:t>
                      </a:r>
                      <a:endParaRPr lang="zh-CN" altLang="en-US" sz="1600" b="0" dirty="0">
                        <a:solidFill>
                          <a:schemeClr val="tx1"/>
                        </a:solidFill>
                        <a:latin typeface="黑体" pitchFamily="2" charset="-122"/>
                        <a:ea typeface="黑体" pitchFamily="2" charset="-122"/>
                      </a:endParaRPr>
                    </a:p>
                  </a:txBody>
                  <a:tcPr marL="91439" marR="91439" marT="45688" marB="45688"/>
                </a:tc>
              </a:tr>
              <a:tr h="579038">
                <a:tc>
                  <a:txBody>
                    <a:bodyPr/>
                    <a:lstStyle/>
                    <a:p>
                      <a:r>
                        <a:rPr lang="zh-CN" altLang="en-US" sz="1600" dirty="0" smtClean="0">
                          <a:latin typeface="黑体" pitchFamily="2" charset="-122"/>
                          <a:ea typeface="黑体" pitchFamily="2" charset="-122"/>
                        </a:rPr>
                        <a:t>表面质量</a:t>
                      </a:r>
                      <a:endParaRPr lang="zh-CN" altLang="en-US" sz="1600" b="0" dirty="0">
                        <a:latin typeface="黑体" pitchFamily="2" charset="-122"/>
                        <a:ea typeface="黑体" pitchFamily="2" charset="-122"/>
                      </a:endParaRPr>
                    </a:p>
                  </a:txBody>
                  <a:tcPr marL="91439" marR="91439" marT="45688" marB="45688"/>
                </a:tc>
                <a:tc>
                  <a:txBody>
                    <a:bodyPr/>
                    <a:lstStyle/>
                    <a:p>
                      <a:r>
                        <a:rPr kumimoji="0" lang="en-US" sz="1600" kern="1200" dirty="0" smtClean="0">
                          <a:latin typeface="黑体" pitchFamily="2" charset="-122"/>
                          <a:ea typeface="黑体" pitchFamily="2" charset="-122"/>
                        </a:rPr>
                        <a:t>Ra0.8</a:t>
                      </a:r>
                      <a:r>
                        <a:rPr kumimoji="0" lang="en-US" altLang="zh-CN" sz="1600" kern="1200" dirty="0" smtClean="0">
                          <a:latin typeface="黑体" pitchFamily="2" charset="-122"/>
                          <a:ea typeface="黑体" pitchFamily="2" charset="-122"/>
                        </a:rPr>
                        <a:t>-</a:t>
                      </a:r>
                      <a:r>
                        <a:rPr kumimoji="0" lang="en-US" sz="1600" kern="1200" dirty="0" smtClean="0">
                          <a:latin typeface="黑体" pitchFamily="2" charset="-122"/>
                          <a:ea typeface="黑体" pitchFamily="2" charset="-122"/>
                        </a:rPr>
                        <a:t>3.2</a:t>
                      </a:r>
                      <a:endParaRPr lang="zh-CN" altLang="en-US" sz="1600" b="0" dirty="0">
                        <a:latin typeface="黑体" pitchFamily="2" charset="-122"/>
                        <a:ea typeface="黑体" pitchFamily="2" charset="-122"/>
                      </a:endParaRPr>
                    </a:p>
                  </a:txBody>
                  <a:tcPr marL="91439" marR="91439" marT="45688" marB="45688"/>
                </a:tc>
                <a:tc>
                  <a:txBody>
                    <a:bodyPr/>
                    <a:lstStyle/>
                    <a:p>
                      <a:r>
                        <a:rPr lang="zh-CN" altLang="en-US" sz="1600" dirty="0" smtClean="0">
                          <a:solidFill>
                            <a:schemeClr val="tx1"/>
                          </a:solidFill>
                          <a:latin typeface="黑体" pitchFamily="2" charset="-122"/>
                          <a:ea typeface="黑体" pitchFamily="2" charset="-122"/>
                        </a:rPr>
                        <a:t>客观评判：</a:t>
                      </a:r>
                      <a:endParaRPr lang="en-US" altLang="zh-CN" sz="1600" dirty="0" smtClean="0">
                        <a:solidFill>
                          <a:schemeClr val="tx1"/>
                        </a:solidFill>
                        <a:latin typeface="黑体" pitchFamily="2" charset="-122"/>
                        <a:ea typeface="黑体" pitchFamily="2" charset="-122"/>
                      </a:endParaRPr>
                    </a:p>
                    <a:p>
                      <a:r>
                        <a:rPr lang="zh-CN" altLang="en-US" sz="1600" dirty="0" smtClean="0">
                          <a:solidFill>
                            <a:schemeClr val="tx1"/>
                          </a:solidFill>
                          <a:latin typeface="黑体" pitchFamily="2" charset="-122"/>
                          <a:ea typeface="黑体" pitchFamily="2" charset="-122"/>
                        </a:rPr>
                        <a:t>  均由粗糙度仪检测。</a:t>
                      </a:r>
                      <a:endParaRPr lang="zh-CN" altLang="en-US" sz="1600" b="0" dirty="0" smtClean="0">
                        <a:solidFill>
                          <a:schemeClr val="tx1"/>
                        </a:solidFill>
                        <a:latin typeface="黑体" pitchFamily="2" charset="-122"/>
                        <a:ea typeface="黑体" pitchFamily="2" charset="-122"/>
                      </a:endParaRPr>
                    </a:p>
                  </a:txBody>
                  <a:tcPr marL="91439" marR="91439" marT="45688" marB="45688"/>
                </a:tc>
              </a:tr>
              <a:tr h="1310530">
                <a:tc>
                  <a:txBody>
                    <a:bodyPr/>
                    <a:lstStyle/>
                    <a:p>
                      <a:r>
                        <a:rPr lang="zh-CN" altLang="en-US" sz="1600" dirty="0" smtClean="0">
                          <a:latin typeface="黑体" pitchFamily="2" charset="-122"/>
                          <a:ea typeface="黑体" pitchFamily="2" charset="-122"/>
                        </a:rPr>
                        <a:t>相符性</a:t>
                      </a:r>
                      <a:endParaRPr lang="zh-CN" altLang="en-US" sz="1600" b="0" dirty="0">
                        <a:latin typeface="黑体" pitchFamily="2" charset="-122"/>
                        <a:ea typeface="黑体" pitchFamily="2" charset="-122"/>
                      </a:endParaRPr>
                    </a:p>
                  </a:txBody>
                  <a:tcPr marL="91439" marR="91439" marT="45688" marB="45688"/>
                </a:tc>
                <a:tc>
                  <a:txBody>
                    <a:bodyPr/>
                    <a:lstStyle/>
                    <a:p>
                      <a:r>
                        <a:rPr lang="zh-CN" altLang="en-US" sz="1600" dirty="0" smtClean="0">
                          <a:latin typeface="黑体" pitchFamily="2" charset="-122"/>
                          <a:ea typeface="黑体" pitchFamily="2" charset="-122"/>
                        </a:rPr>
                        <a:t>机床倒角</a:t>
                      </a:r>
                      <a:r>
                        <a:rPr lang="en-US" altLang="zh-CN" sz="1600" dirty="0" smtClean="0">
                          <a:latin typeface="黑体" pitchFamily="2" charset="-122"/>
                          <a:ea typeface="黑体" pitchFamily="2" charset="-122"/>
                        </a:rPr>
                        <a:t>0.2-0.3X4</a:t>
                      </a:r>
                      <a:r>
                        <a:rPr kumimoji="0" lang="en-US" sz="1600" kern="1200" dirty="0" smtClean="0">
                          <a:latin typeface="黑体" pitchFamily="2" charset="-122"/>
                          <a:ea typeface="黑体" pitchFamily="2" charset="-122"/>
                        </a:rPr>
                        <a:t>5°</a:t>
                      </a:r>
                      <a:r>
                        <a:rPr kumimoji="0" lang="zh-CN" altLang="en-US" sz="1600" kern="1200" dirty="0" smtClean="0">
                          <a:latin typeface="黑体" pitchFamily="2" charset="-122"/>
                          <a:ea typeface="黑体" pitchFamily="2" charset="-122"/>
                        </a:rPr>
                        <a:t>以及其它标注的倒角</a:t>
                      </a:r>
                      <a:endParaRPr kumimoji="0" lang="en-US" sz="1600" kern="1200" dirty="0" smtClean="0">
                        <a:latin typeface="黑体" pitchFamily="2" charset="-122"/>
                        <a:ea typeface="黑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黑体" pitchFamily="2" charset="-122"/>
                          <a:ea typeface="黑体" pitchFamily="2" charset="-122"/>
                        </a:rPr>
                        <a:t>手工倒角</a:t>
                      </a:r>
                      <a:r>
                        <a:rPr lang="en-US" altLang="zh-CN" sz="1600" dirty="0" smtClean="0">
                          <a:latin typeface="黑体" pitchFamily="2" charset="-122"/>
                          <a:ea typeface="黑体" pitchFamily="2" charset="-122"/>
                        </a:rPr>
                        <a:t>0.2-0.3X4</a:t>
                      </a:r>
                      <a:r>
                        <a:rPr kumimoji="0" lang="en-US" sz="1600" kern="1200" dirty="0" smtClean="0">
                          <a:latin typeface="黑体" pitchFamily="2" charset="-122"/>
                          <a:ea typeface="黑体" pitchFamily="2" charset="-122"/>
                        </a:rPr>
                        <a:t>5°</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smtClean="0">
                          <a:latin typeface="黑体" pitchFamily="2" charset="-122"/>
                          <a:ea typeface="黑体" pitchFamily="2" charset="-122"/>
                        </a:rPr>
                        <a:t>轮廓损伤</a:t>
                      </a:r>
                      <a:endParaRPr lang="en-US" altLang="zh-CN" sz="1600" b="0" dirty="0" smtClean="0">
                        <a:latin typeface="黑体" pitchFamily="2" charset="-122"/>
                        <a:ea typeface="黑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smtClean="0">
                          <a:latin typeface="黑体" pitchFamily="2" charset="-122"/>
                          <a:ea typeface="黑体" pitchFamily="2" charset="-122"/>
                        </a:rPr>
                        <a:t>左视图加工与图样相符程度</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smtClean="0">
                          <a:latin typeface="黑体" pitchFamily="2" charset="-122"/>
                          <a:ea typeface="黑体" pitchFamily="2" charset="-122"/>
                        </a:rPr>
                        <a:t>右视图加工与图样相符程度</a:t>
                      </a:r>
                      <a:endParaRPr lang="zh-CN" altLang="en-US" sz="1600" b="0" dirty="0">
                        <a:latin typeface="黑体" pitchFamily="2" charset="-122"/>
                        <a:ea typeface="黑体" pitchFamily="2" charset="-122"/>
                      </a:endParaRPr>
                    </a:p>
                  </a:txBody>
                  <a:tcPr marL="91439" marR="91439" marT="45688" marB="45688"/>
                </a:tc>
                <a:tc>
                  <a:txBody>
                    <a:bodyPr/>
                    <a:lstStyle/>
                    <a:p>
                      <a:r>
                        <a:rPr lang="zh-CN" altLang="en-US" sz="1600" dirty="0" smtClean="0">
                          <a:solidFill>
                            <a:schemeClr val="tx1"/>
                          </a:solidFill>
                          <a:latin typeface="黑体" pitchFamily="2" charset="-122"/>
                          <a:ea typeface="黑体" pitchFamily="2" charset="-122"/>
                        </a:rPr>
                        <a:t>主观评判：</a:t>
                      </a:r>
                      <a:endParaRPr lang="en-US" altLang="zh-CN" sz="1600" dirty="0" smtClean="0">
                        <a:solidFill>
                          <a:schemeClr val="tx1"/>
                        </a:solidFill>
                        <a:latin typeface="黑体" pitchFamily="2" charset="-122"/>
                        <a:ea typeface="黑体" pitchFamily="2" charset="-122"/>
                      </a:endParaRPr>
                    </a:p>
                    <a:p>
                      <a:r>
                        <a:rPr lang="zh-CN" altLang="en-US" sz="1600" b="0" dirty="0" smtClean="0">
                          <a:solidFill>
                            <a:schemeClr val="tx1"/>
                          </a:solidFill>
                          <a:latin typeface="黑体" pitchFamily="2" charset="-122"/>
                          <a:ea typeface="黑体" pitchFamily="2" charset="-122"/>
                        </a:rPr>
                        <a:t>  由</a:t>
                      </a:r>
                      <a:r>
                        <a:rPr lang="en-US" altLang="zh-CN" sz="1600" b="0" dirty="0" smtClean="0">
                          <a:solidFill>
                            <a:schemeClr val="tx1"/>
                          </a:solidFill>
                          <a:latin typeface="黑体" pitchFamily="2" charset="-122"/>
                          <a:ea typeface="黑体" pitchFamily="2" charset="-122"/>
                        </a:rPr>
                        <a:t>5</a:t>
                      </a:r>
                      <a:r>
                        <a:rPr lang="zh-CN" altLang="en-US" sz="1600" b="0" dirty="0" smtClean="0">
                          <a:solidFill>
                            <a:schemeClr val="tx1"/>
                          </a:solidFill>
                          <a:latin typeface="黑体" pitchFamily="2" charset="-122"/>
                          <a:ea typeface="黑体" pitchFamily="2" charset="-122"/>
                        </a:rPr>
                        <a:t>人组成的裁判组打分，去除最高最低分取平均分。</a:t>
                      </a:r>
                      <a:endParaRPr lang="zh-CN" altLang="en-US" sz="1600" b="0" dirty="0">
                        <a:solidFill>
                          <a:schemeClr val="tx1"/>
                        </a:solidFill>
                        <a:latin typeface="黑体" pitchFamily="2" charset="-122"/>
                        <a:ea typeface="黑体" pitchFamily="2" charset="-122"/>
                      </a:endParaRPr>
                    </a:p>
                  </a:txBody>
                  <a:tcPr marL="91439" marR="91439" marT="45688" marB="45688"/>
                </a:tc>
              </a:tr>
            </a:tbl>
          </a:graphicData>
        </a:graphic>
      </p:graphicFrame>
      <p:grpSp>
        <p:nvGrpSpPr>
          <p:cNvPr id="19486" name="组合 4"/>
          <p:cNvGrpSpPr>
            <a:grpSpLocks/>
          </p:cNvGrpSpPr>
          <p:nvPr/>
        </p:nvGrpSpPr>
        <p:grpSpPr bwMode="auto">
          <a:xfrm>
            <a:off x="5076825" y="188913"/>
            <a:ext cx="3900488" cy="647700"/>
            <a:chOff x="554038" y="1154906"/>
            <a:chExt cx="3900764" cy="647700"/>
          </a:xfrm>
        </p:grpSpPr>
        <p:grpSp>
          <p:nvGrpSpPr>
            <p:cNvPr id="19487" name="组合 5"/>
            <p:cNvGrpSpPr>
              <a:grpSpLocks/>
            </p:cNvGrpSpPr>
            <p:nvPr/>
          </p:nvGrpSpPr>
          <p:grpSpPr bwMode="auto">
            <a:xfrm>
              <a:off x="554038" y="1200943"/>
              <a:ext cx="3900764" cy="601663"/>
              <a:chOff x="554038" y="1457325"/>
              <a:chExt cx="3900764" cy="601663"/>
            </a:xfrm>
          </p:grpSpPr>
          <p:sp>
            <p:nvSpPr>
              <p:cNvPr id="19489"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0"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19491"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19492"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19488"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9688" y="1765300"/>
            <a:ext cx="3467100" cy="584200"/>
          </a:xfrm>
          <a:prstGeom prst="rect">
            <a:avLst/>
          </a:prstGeom>
        </p:spPr>
        <p:txBody>
          <a:bodyPr wrap="none">
            <a:spAutoFit/>
          </a:bodyPr>
          <a:lstStyle/>
          <a:p>
            <a:pPr>
              <a:defRPr/>
            </a:pPr>
            <a:r>
              <a:rPr lang="zh-CN" altLang="zh-CN" kern="100" dirty="0"/>
              <a:t>数铣项目竞赛规则</a:t>
            </a:r>
            <a:endParaRPr lang="zh-CN" altLang="en-US" dirty="0"/>
          </a:p>
        </p:txBody>
      </p:sp>
      <p:sp>
        <p:nvSpPr>
          <p:cNvPr id="3" name="矩形 2"/>
          <p:cNvSpPr/>
          <p:nvPr/>
        </p:nvSpPr>
        <p:spPr>
          <a:xfrm>
            <a:off x="1514476" y="2628900"/>
            <a:ext cx="3057247" cy="2357568"/>
          </a:xfrm>
          <a:prstGeom prst="rect">
            <a:avLst/>
          </a:prstGeom>
        </p:spPr>
        <p:txBody>
          <a:bodyPr wrap="none">
            <a:spAutoFit/>
          </a:bodyPr>
          <a:lstStyle/>
          <a:p>
            <a:pPr>
              <a:defRPr/>
            </a:pPr>
            <a:r>
              <a:rPr lang="zh-CN" altLang="en-US" kern="100" dirty="0"/>
              <a:t>第一、技术</a:t>
            </a:r>
            <a:r>
              <a:rPr lang="zh-CN" altLang="zh-CN" kern="100" dirty="0"/>
              <a:t>规则</a:t>
            </a:r>
            <a:endParaRPr lang="en-US" altLang="zh-CN" kern="100" dirty="0"/>
          </a:p>
          <a:p>
            <a:pPr>
              <a:defRPr/>
            </a:pPr>
            <a:r>
              <a:rPr lang="zh-CN" altLang="en-US" kern="100" dirty="0"/>
              <a:t>第二、竞赛</a:t>
            </a:r>
            <a:r>
              <a:rPr lang="zh-CN" altLang="en-US" kern="100" dirty="0" smtClean="0"/>
              <a:t>流程</a:t>
            </a:r>
            <a:endParaRPr lang="en-US" altLang="zh-CN" kern="100" dirty="0" smtClean="0"/>
          </a:p>
          <a:p>
            <a:pPr>
              <a:defRPr/>
            </a:pPr>
            <a:r>
              <a:rPr lang="zh-CN" altLang="en-US" kern="100" dirty="0" smtClean="0"/>
              <a:t>第三、两届对比</a:t>
            </a:r>
            <a:endParaRPr lang="en-US" altLang="zh-CN" kern="100" dirty="0"/>
          </a:p>
          <a:p>
            <a:pPr>
              <a:defRPr/>
            </a:pPr>
            <a:r>
              <a:rPr lang="zh-CN" altLang="en-US" kern="100" dirty="0" smtClean="0"/>
              <a:t>第四、</a:t>
            </a:r>
            <a:r>
              <a:rPr lang="zh-CN" altLang="en-US" kern="100" dirty="0"/>
              <a:t>技术准备</a:t>
            </a:r>
            <a:endParaRPr lang="zh-CN" altLang="en-US" dirty="0"/>
          </a:p>
        </p:txBody>
      </p:sp>
      <p:pic>
        <p:nvPicPr>
          <p:cNvPr id="4" name="Picture 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3233" y="2996952"/>
            <a:ext cx="4481107" cy="324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3113" y="1136650"/>
            <a:ext cx="4357687"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2" name="图示 1"/>
          <p:cNvGraphicFramePr/>
          <p:nvPr/>
        </p:nvGraphicFramePr>
        <p:xfrm>
          <a:off x="755576" y="1196752"/>
          <a:ext cx="3456384" cy="746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0484" name="组合 4"/>
          <p:cNvGrpSpPr>
            <a:grpSpLocks/>
          </p:cNvGrpSpPr>
          <p:nvPr/>
        </p:nvGrpSpPr>
        <p:grpSpPr bwMode="auto">
          <a:xfrm>
            <a:off x="5076825" y="188913"/>
            <a:ext cx="3900488" cy="647700"/>
            <a:chOff x="554038" y="1154906"/>
            <a:chExt cx="3900764" cy="647700"/>
          </a:xfrm>
        </p:grpSpPr>
        <p:grpSp>
          <p:nvGrpSpPr>
            <p:cNvPr id="20537" name="组合 5"/>
            <p:cNvGrpSpPr>
              <a:grpSpLocks/>
            </p:cNvGrpSpPr>
            <p:nvPr/>
          </p:nvGrpSpPr>
          <p:grpSpPr bwMode="auto">
            <a:xfrm>
              <a:off x="554038" y="1200943"/>
              <a:ext cx="3900764" cy="601663"/>
              <a:chOff x="554038" y="1457325"/>
              <a:chExt cx="3900764" cy="601663"/>
            </a:xfrm>
          </p:grpSpPr>
          <p:sp>
            <p:nvSpPr>
              <p:cNvPr id="20539"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0"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20541"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20542"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20538"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graphicFrame>
        <p:nvGraphicFramePr>
          <p:cNvPr id="4" name="表格 3"/>
          <p:cNvGraphicFramePr>
            <a:graphicFrameLocks noGrp="1"/>
          </p:cNvGraphicFramePr>
          <p:nvPr/>
        </p:nvGraphicFramePr>
        <p:xfrm>
          <a:off x="827088" y="2492375"/>
          <a:ext cx="7273924" cy="2952748"/>
        </p:xfrm>
        <a:graphic>
          <a:graphicData uri="http://schemas.openxmlformats.org/drawingml/2006/table">
            <a:tbl>
              <a:tblPr firstRow="1" firstCol="1" bandRow="1"/>
              <a:tblGrid>
                <a:gridCol w="1230095"/>
                <a:gridCol w="1700819"/>
                <a:gridCol w="1390229"/>
                <a:gridCol w="1368362"/>
                <a:gridCol w="1584419"/>
              </a:tblGrid>
              <a:tr h="328083">
                <a:tc rowSpan="2">
                  <a:txBody>
                    <a:bodyPr/>
                    <a:lstStyle/>
                    <a:p>
                      <a:pPr algn="ctr">
                        <a:spcAft>
                          <a:spcPts val="0"/>
                        </a:spcAft>
                      </a:pPr>
                      <a:r>
                        <a:rPr lang="zh-CN" sz="1600" kern="100" dirty="0">
                          <a:effectLst/>
                          <a:latin typeface="Calibri"/>
                          <a:ea typeface="宋体"/>
                          <a:cs typeface="Times New Roman"/>
                        </a:rPr>
                        <a:t>代号</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rowSpan="2">
                  <a:txBody>
                    <a:bodyPr/>
                    <a:lstStyle/>
                    <a:p>
                      <a:pPr algn="ctr">
                        <a:spcAft>
                          <a:spcPts val="0"/>
                        </a:spcAft>
                      </a:pPr>
                      <a:r>
                        <a:rPr lang="zh-CN" sz="1600" kern="100" dirty="0">
                          <a:effectLst/>
                          <a:latin typeface="Calibri"/>
                          <a:ea typeface="宋体"/>
                          <a:cs typeface="Times New Roman"/>
                        </a:rPr>
                        <a:t>评分项目描述</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gridSpan="3">
                  <a:txBody>
                    <a:bodyPr/>
                    <a:lstStyle/>
                    <a:p>
                      <a:pPr algn="ctr">
                        <a:spcAft>
                          <a:spcPts val="0"/>
                        </a:spcAft>
                      </a:pPr>
                      <a:r>
                        <a:rPr lang="zh-CN" sz="1600" kern="100">
                          <a:effectLst/>
                          <a:latin typeface="Calibri"/>
                          <a:ea typeface="宋体"/>
                          <a:cs typeface="Times New Roman"/>
                        </a:rPr>
                        <a:t>配分</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hMerge="1">
                  <a:txBody>
                    <a:bodyPr/>
                    <a:lstStyle/>
                    <a:p>
                      <a:endParaRPr lang="zh-CN" altLang="en-US"/>
                    </a:p>
                  </a:txBody>
                  <a:tcPr/>
                </a:tc>
                <a:tc hMerge="1">
                  <a:txBody>
                    <a:bodyPr/>
                    <a:lstStyle/>
                    <a:p>
                      <a:endParaRPr lang="zh-CN" altLang="en-US"/>
                    </a:p>
                  </a:txBody>
                  <a:tcPr/>
                </a:tc>
              </a:tr>
              <a:tr h="656167">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600" kern="100">
                          <a:effectLst/>
                          <a:latin typeface="Calibri"/>
                          <a:ea typeface="宋体"/>
                          <a:cs typeface="Times New Roman"/>
                        </a:rPr>
                        <a:t>主观评判配分</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ctr">
                        <a:spcAft>
                          <a:spcPts val="0"/>
                        </a:spcAft>
                      </a:pPr>
                      <a:r>
                        <a:rPr lang="zh-CN" sz="1600" kern="100">
                          <a:effectLst/>
                          <a:latin typeface="Calibri"/>
                          <a:ea typeface="宋体"/>
                          <a:cs typeface="Times New Roman"/>
                        </a:rPr>
                        <a:t>客观评判配分</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ctr">
                        <a:spcAft>
                          <a:spcPts val="0"/>
                        </a:spcAft>
                      </a:pPr>
                      <a:r>
                        <a:rPr lang="zh-CN" sz="1600" kern="100">
                          <a:effectLst/>
                          <a:latin typeface="Calibri"/>
                          <a:ea typeface="宋体"/>
                          <a:cs typeface="Times New Roman"/>
                        </a:rPr>
                        <a:t>配分合计</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r>
              <a:tr h="328083">
                <a:tc>
                  <a:txBody>
                    <a:bodyPr/>
                    <a:lstStyle/>
                    <a:p>
                      <a:pPr algn="ctr">
                        <a:spcAft>
                          <a:spcPts val="0"/>
                        </a:spcAft>
                      </a:pPr>
                      <a:r>
                        <a:rPr lang="en-US" sz="1600" kern="100">
                          <a:effectLst/>
                          <a:latin typeface="Calibri"/>
                          <a:ea typeface="宋体"/>
                          <a:cs typeface="Times New Roman"/>
                        </a:rPr>
                        <a:t>A</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effectLst/>
                          <a:latin typeface="Calibri"/>
                          <a:ea typeface="宋体"/>
                          <a:cs typeface="Times New Roman"/>
                        </a:rPr>
                        <a:t>主要尺寸</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54</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54</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83">
                <a:tc>
                  <a:txBody>
                    <a:bodyPr/>
                    <a:lstStyle/>
                    <a:p>
                      <a:pPr algn="ctr">
                        <a:spcAft>
                          <a:spcPts val="0"/>
                        </a:spcAft>
                      </a:pPr>
                      <a:r>
                        <a:rPr lang="en-US" sz="1600" kern="100">
                          <a:effectLst/>
                          <a:latin typeface="Calibri"/>
                          <a:ea typeface="宋体"/>
                          <a:cs typeface="Times New Roman"/>
                        </a:rPr>
                        <a:t>B</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次要尺寸</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21</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21</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83">
                <a:tc>
                  <a:txBody>
                    <a:bodyPr/>
                    <a:lstStyle/>
                    <a:p>
                      <a:pPr algn="ctr">
                        <a:spcAft>
                          <a:spcPts val="0"/>
                        </a:spcAft>
                      </a:pPr>
                      <a:r>
                        <a:rPr lang="en-US" sz="1600" kern="100">
                          <a:effectLst/>
                          <a:latin typeface="Calibri"/>
                          <a:ea typeface="宋体"/>
                          <a:cs typeface="Times New Roman"/>
                        </a:rPr>
                        <a:t>C</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表面质量</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9</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9</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83">
                <a:tc>
                  <a:txBody>
                    <a:bodyPr/>
                    <a:lstStyle/>
                    <a:p>
                      <a:pPr algn="ctr">
                        <a:spcAft>
                          <a:spcPts val="0"/>
                        </a:spcAft>
                      </a:pPr>
                      <a:r>
                        <a:rPr lang="en-US" sz="1600" kern="100">
                          <a:effectLst/>
                          <a:latin typeface="Calibri"/>
                          <a:ea typeface="宋体"/>
                          <a:cs typeface="Times New Roman"/>
                        </a:rPr>
                        <a:t>D</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相符性</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83">
                <a:tc>
                  <a:txBody>
                    <a:bodyPr/>
                    <a:lstStyle/>
                    <a:p>
                      <a:pPr algn="ctr">
                        <a:spcAft>
                          <a:spcPts val="0"/>
                        </a:spcAft>
                      </a:pPr>
                      <a:r>
                        <a:rPr lang="en-US" sz="1600" kern="100">
                          <a:effectLst/>
                          <a:latin typeface="Calibri"/>
                          <a:ea typeface="宋体"/>
                          <a:cs typeface="Times New Roman"/>
                        </a:rPr>
                        <a:t>E</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未增加毛坯</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6</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6</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83">
                <a:tc>
                  <a:txBody>
                    <a:bodyPr/>
                    <a:lstStyle/>
                    <a:p>
                      <a:pPr algn="ctr">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spcAft>
                          <a:spcPts val="0"/>
                        </a:spcAft>
                      </a:pPr>
                      <a:r>
                        <a:rPr lang="en-US" sz="1600" kern="100">
                          <a:effectLst/>
                          <a:latin typeface="Calibri"/>
                          <a:ea typeface="宋体"/>
                          <a:cs typeface="Times New Roman"/>
                        </a:rPr>
                        <a:t>10%</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spcAft>
                          <a:spcPts val="0"/>
                        </a:spcAft>
                      </a:pPr>
                      <a:r>
                        <a:rPr lang="en-US" sz="1600" kern="100">
                          <a:effectLst/>
                          <a:latin typeface="Calibri"/>
                          <a:ea typeface="宋体"/>
                          <a:cs typeface="Times New Roman"/>
                        </a:rPr>
                        <a:t>90%</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spcAft>
                          <a:spcPts val="0"/>
                        </a:spcAft>
                      </a:pPr>
                      <a:r>
                        <a:rPr lang="en-US" sz="1600" kern="100" dirty="0">
                          <a:effectLst/>
                          <a:latin typeface="Calibri"/>
                          <a:ea typeface="宋体"/>
                          <a:cs typeface="Times New Roman"/>
                        </a:rPr>
                        <a:t>100</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3113" y="1136650"/>
            <a:ext cx="4357687"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2" name="表格 1"/>
          <p:cNvGraphicFramePr>
            <a:graphicFrameLocks noGrp="1"/>
          </p:cNvGraphicFramePr>
          <p:nvPr/>
        </p:nvGraphicFramePr>
        <p:xfrm>
          <a:off x="827088" y="2349500"/>
          <a:ext cx="7129462" cy="2447928"/>
        </p:xfrm>
        <a:graphic>
          <a:graphicData uri="http://schemas.openxmlformats.org/drawingml/2006/table">
            <a:tbl>
              <a:tblPr firstRow="1" firstCol="1" bandRow="1"/>
              <a:tblGrid>
                <a:gridCol w="2592532"/>
                <a:gridCol w="2352193"/>
                <a:gridCol w="2184737"/>
              </a:tblGrid>
              <a:tr h="305991">
                <a:tc>
                  <a:txBody>
                    <a:bodyPr/>
                    <a:lstStyle/>
                    <a:p>
                      <a:pPr algn="just">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ctr">
                        <a:spcAft>
                          <a:spcPts val="0"/>
                        </a:spcAft>
                      </a:pPr>
                      <a:r>
                        <a:rPr lang="zh-CN" sz="1600" kern="100">
                          <a:effectLst/>
                          <a:latin typeface="Calibri"/>
                          <a:ea typeface="宋体"/>
                          <a:cs typeface="Times New Roman"/>
                        </a:rPr>
                        <a:t>两面加工的试件配分</a:t>
                      </a: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ctr">
                        <a:spcAft>
                          <a:spcPts val="0"/>
                        </a:spcAft>
                      </a:pPr>
                      <a:r>
                        <a:rPr lang="en-US" sz="1600" kern="100">
                          <a:effectLst/>
                          <a:latin typeface="Calibri"/>
                          <a:ea typeface="宋体"/>
                          <a:cs typeface="Times New Roman"/>
                        </a:rPr>
                        <a:t>3</a:t>
                      </a:r>
                      <a:r>
                        <a:rPr lang="zh-CN" sz="1600" kern="100">
                          <a:effectLst/>
                          <a:latin typeface="Calibri"/>
                          <a:ea typeface="宋体"/>
                          <a:cs typeface="Times New Roman"/>
                        </a:rPr>
                        <a:t>面加工的试件配分</a:t>
                      </a: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r>
              <a:tr h="305991">
                <a:tc>
                  <a:txBody>
                    <a:bodyPr/>
                    <a:lstStyle/>
                    <a:p>
                      <a:pPr algn="just">
                        <a:spcAft>
                          <a:spcPts val="0"/>
                        </a:spcAft>
                      </a:pPr>
                      <a:r>
                        <a:rPr lang="en-US" sz="1600" kern="100" dirty="0">
                          <a:effectLst/>
                          <a:latin typeface="Calibri"/>
                          <a:ea typeface="宋体"/>
                          <a:cs typeface="Times New Roman"/>
                        </a:rPr>
                        <a:t>D1 </a:t>
                      </a:r>
                      <a:r>
                        <a:rPr lang="zh-CN" sz="1600" kern="100" dirty="0">
                          <a:effectLst/>
                          <a:latin typeface="Calibri"/>
                          <a:ea typeface="宋体"/>
                          <a:cs typeface="Times New Roman"/>
                        </a:rPr>
                        <a:t>机床倒角</a:t>
                      </a: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2</a:t>
                      </a:r>
                      <a:endParaRPr lang="zh-CN" sz="1600" kern="10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2</a:t>
                      </a:r>
                      <a:endParaRPr lang="zh-CN" sz="1600" kern="10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5991">
                <a:tc>
                  <a:txBody>
                    <a:bodyPr/>
                    <a:lstStyle/>
                    <a:p>
                      <a:pPr algn="just">
                        <a:spcAft>
                          <a:spcPts val="0"/>
                        </a:spcAft>
                      </a:pPr>
                      <a:r>
                        <a:rPr lang="en-US" sz="1600" kern="100">
                          <a:effectLst/>
                          <a:latin typeface="Calibri"/>
                          <a:ea typeface="宋体"/>
                          <a:cs typeface="Times New Roman"/>
                        </a:rPr>
                        <a:t>D2 </a:t>
                      </a:r>
                      <a:r>
                        <a:rPr lang="zh-CN" sz="1600" kern="100">
                          <a:effectLst/>
                          <a:latin typeface="Calibri"/>
                          <a:ea typeface="宋体"/>
                          <a:cs typeface="Times New Roman"/>
                        </a:rPr>
                        <a:t>手工倒角</a:t>
                      </a: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1</a:t>
                      </a:r>
                      <a:endParaRPr lang="zh-CN" sz="1600" kern="100" dirty="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a:t>
                      </a:r>
                      <a:endParaRPr lang="zh-CN" sz="1600" kern="10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5991">
                <a:tc>
                  <a:txBody>
                    <a:bodyPr/>
                    <a:lstStyle/>
                    <a:p>
                      <a:pPr algn="just">
                        <a:spcAft>
                          <a:spcPts val="0"/>
                        </a:spcAft>
                      </a:pPr>
                      <a:r>
                        <a:rPr lang="en-US" sz="1600" kern="100">
                          <a:effectLst/>
                          <a:latin typeface="Calibri"/>
                          <a:ea typeface="宋体"/>
                          <a:cs typeface="Times New Roman"/>
                        </a:rPr>
                        <a:t>D3 </a:t>
                      </a:r>
                      <a:r>
                        <a:rPr lang="zh-CN" sz="1600" kern="100">
                          <a:effectLst/>
                          <a:latin typeface="Calibri"/>
                          <a:ea typeface="宋体"/>
                          <a:cs typeface="Times New Roman"/>
                        </a:rPr>
                        <a:t>轮廓损伤</a:t>
                      </a: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1</a:t>
                      </a:r>
                      <a:endParaRPr lang="zh-CN" sz="1600" kern="100" dirty="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a:t>
                      </a:r>
                      <a:endParaRPr lang="zh-CN" sz="1600" kern="10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5991">
                <a:tc>
                  <a:txBody>
                    <a:bodyPr/>
                    <a:lstStyle/>
                    <a:p>
                      <a:pPr algn="just">
                        <a:spcAft>
                          <a:spcPts val="0"/>
                        </a:spcAft>
                      </a:pPr>
                      <a:r>
                        <a:rPr lang="en-US" sz="1600" kern="100">
                          <a:effectLst/>
                          <a:latin typeface="Calibri"/>
                          <a:ea typeface="宋体"/>
                          <a:cs typeface="Times New Roman"/>
                        </a:rPr>
                        <a:t>D4 </a:t>
                      </a:r>
                      <a:r>
                        <a:rPr lang="zh-CN" sz="1600" kern="100">
                          <a:effectLst/>
                          <a:latin typeface="Calibri"/>
                          <a:ea typeface="宋体"/>
                          <a:cs typeface="Times New Roman"/>
                        </a:rPr>
                        <a:t>与第一面的复合程度</a:t>
                      </a: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3</a:t>
                      </a:r>
                      <a:endParaRPr lang="zh-CN" sz="1600" kern="100" dirty="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2</a:t>
                      </a:r>
                      <a:endParaRPr lang="zh-CN" sz="1600" kern="10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5991">
                <a:tc>
                  <a:txBody>
                    <a:bodyPr/>
                    <a:lstStyle/>
                    <a:p>
                      <a:pPr algn="just">
                        <a:spcAft>
                          <a:spcPts val="0"/>
                        </a:spcAft>
                      </a:pPr>
                      <a:r>
                        <a:rPr lang="en-US" sz="1600" kern="100">
                          <a:effectLst/>
                          <a:latin typeface="Calibri"/>
                          <a:ea typeface="宋体"/>
                          <a:cs typeface="Times New Roman"/>
                        </a:rPr>
                        <a:t>D5 </a:t>
                      </a:r>
                      <a:r>
                        <a:rPr lang="zh-CN" sz="1600" kern="100">
                          <a:effectLst/>
                          <a:latin typeface="Calibri"/>
                          <a:ea typeface="宋体"/>
                          <a:cs typeface="Times New Roman"/>
                        </a:rPr>
                        <a:t>与第二面的复合程度</a:t>
                      </a: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3</a:t>
                      </a:r>
                      <a:endParaRPr lang="zh-CN" sz="1600" kern="100" dirty="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2</a:t>
                      </a:r>
                      <a:endParaRPr lang="zh-CN" sz="1600" kern="10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5991">
                <a:tc>
                  <a:txBody>
                    <a:bodyPr/>
                    <a:lstStyle/>
                    <a:p>
                      <a:pPr algn="just">
                        <a:spcAft>
                          <a:spcPts val="0"/>
                        </a:spcAft>
                      </a:pPr>
                      <a:r>
                        <a:rPr lang="en-US" sz="1600" kern="100">
                          <a:effectLst/>
                          <a:latin typeface="Calibri"/>
                          <a:ea typeface="宋体"/>
                          <a:cs typeface="Times New Roman"/>
                        </a:rPr>
                        <a:t>D6 </a:t>
                      </a:r>
                      <a:r>
                        <a:rPr lang="zh-CN" sz="1600" kern="100">
                          <a:effectLst/>
                          <a:latin typeface="Calibri"/>
                          <a:ea typeface="宋体"/>
                          <a:cs typeface="Times New Roman"/>
                        </a:rPr>
                        <a:t>与第三面的复合程度</a:t>
                      </a: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2</a:t>
                      </a:r>
                      <a:endParaRPr lang="zh-CN" sz="1600" kern="100" dirty="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5991">
                <a:tc>
                  <a:txBody>
                    <a:bodyPr/>
                    <a:lstStyle/>
                    <a:p>
                      <a:pPr algn="just">
                        <a:spcAft>
                          <a:spcPts val="0"/>
                        </a:spcAft>
                      </a:pPr>
                      <a:r>
                        <a:rPr lang="zh-CN" sz="1600" kern="100">
                          <a:effectLst/>
                          <a:latin typeface="Calibri"/>
                          <a:ea typeface="宋体"/>
                          <a:cs typeface="Times New Roman"/>
                        </a:rPr>
                        <a:t>配分合计</a:t>
                      </a: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spcAft>
                          <a:spcPts val="0"/>
                        </a:spcAft>
                      </a:pPr>
                      <a:r>
                        <a:rPr lang="en-US" sz="1600" kern="100">
                          <a:effectLst/>
                          <a:latin typeface="Calibri"/>
                          <a:ea typeface="宋体"/>
                          <a:cs typeface="Times New Roman"/>
                        </a:rPr>
                        <a:t>10</a:t>
                      </a:r>
                      <a:endParaRPr lang="zh-CN" sz="1600" kern="10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spcAft>
                          <a:spcPts val="0"/>
                        </a:spcAft>
                      </a:pPr>
                      <a:r>
                        <a:rPr lang="en-US" sz="1600" kern="100" dirty="0">
                          <a:effectLst/>
                          <a:latin typeface="Calibri"/>
                          <a:ea typeface="宋体"/>
                          <a:cs typeface="Times New Roman"/>
                        </a:rPr>
                        <a:t>10</a:t>
                      </a:r>
                      <a:endParaRPr lang="zh-CN" sz="1600" kern="100" dirty="0">
                        <a:effectLst/>
                        <a:latin typeface="Calibri"/>
                        <a:ea typeface="宋体"/>
                        <a:cs typeface="Times New Roman"/>
                      </a:endParaRPr>
                    </a:p>
                  </a:txBody>
                  <a:tcPr marL="68586" marR="685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bl>
          </a:graphicData>
        </a:graphic>
      </p:graphicFrame>
      <p:graphicFrame>
        <p:nvGraphicFramePr>
          <p:cNvPr id="3" name="图示 2"/>
          <p:cNvGraphicFramePr/>
          <p:nvPr/>
        </p:nvGraphicFramePr>
        <p:xfrm>
          <a:off x="755576" y="1196752"/>
          <a:ext cx="5688632" cy="746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546" name="组合 4"/>
          <p:cNvGrpSpPr>
            <a:grpSpLocks/>
          </p:cNvGrpSpPr>
          <p:nvPr/>
        </p:nvGrpSpPr>
        <p:grpSpPr bwMode="auto">
          <a:xfrm>
            <a:off x="5076825" y="188913"/>
            <a:ext cx="3900488" cy="647700"/>
            <a:chOff x="554038" y="1154906"/>
            <a:chExt cx="3900764" cy="647700"/>
          </a:xfrm>
        </p:grpSpPr>
        <p:grpSp>
          <p:nvGrpSpPr>
            <p:cNvPr id="21547" name="组合 5"/>
            <p:cNvGrpSpPr>
              <a:grpSpLocks/>
            </p:cNvGrpSpPr>
            <p:nvPr/>
          </p:nvGrpSpPr>
          <p:grpSpPr bwMode="auto">
            <a:xfrm>
              <a:off x="554038" y="1200943"/>
              <a:ext cx="3900764" cy="601663"/>
              <a:chOff x="554038" y="1457325"/>
              <a:chExt cx="3900764" cy="601663"/>
            </a:xfrm>
          </p:grpSpPr>
          <p:sp>
            <p:nvSpPr>
              <p:cNvPr id="21549"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0"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21551"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21552"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21548"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550" y="2349500"/>
            <a:ext cx="7200900" cy="1987550"/>
          </a:xfrm>
          <a:prstGeom prst="rect">
            <a:avLst/>
          </a:prstGeom>
        </p:spPr>
        <p:txBody>
          <a:bodyPr>
            <a:spAutoFit/>
          </a:bodyPr>
          <a:lstStyle/>
          <a:p>
            <a:pPr algn="just">
              <a:spcAft>
                <a:spcPts val="0"/>
              </a:spcAft>
              <a:defRPr/>
            </a:pPr>
            <a:r>
              <a:rPr lang="en-US" altLang="zh-CN" sz="2800" kern="100" dirty="0">
                <a:latin typeface="Calibri"/>
                <a:ea typeface="宋体"/>
                <a:cs typeface="Times New Roman"/>
              </a:rPr>
              <a:t>1</a:t>
            </a:r>
            <a:r>
              <a:rPr lang="zh-CN" altLang="zh-CN" sz="2800" kern="100" dirty="0">
                <a:latin typeface="Calibri"/>
                <a:ea typeface="宋体"/>
                <a:cs typeface="Times New Roman"/>
              </a:rPr>
              <a:t>、试题应能满足机床加工能力</a:t>
            </a:r>
          </a:p>
          <a:p>
            <a:pPr algn="just">
              <a:spcAft>
                <a:spcPts val="0"/>
              </a:spcAft>
              <a:defRPr/>
            </a:pPr>
            <a:r>
              <a:rPr lang="en-US" altLang="zh-CN" sz="2800" kern="100" dirty="0">
                <a:latin typeface="Calibri"/>
                <a:ea typeface="宋体"/>
                <a:cs typeface="Times New Roman"/>
              </a:rPr>
              <a:t>2</a:t>
            </a:r>
            <a:r>
              <a:rPr lang="zh-CN" altLang="zh-CN" sz="2800" kern="100" dirty="0">
                <a:latin typeface="Calibri"/>
                <a:ea typeface="宋体"/>
                <a:cs typeface="Times New Roman"/>
              </a:rPr>
              <a:t>、应能满足赛场检测仪器测量能力</a:t>
            </a:r>
          </a:p>
          <a:p>
            <a:pPr algn="just">
              <a:spcAft>
                <a:spcPts val="0"/>
              </a:spcAft>
              <a:defRPr/>
            </a:pPr>
            <a:r>
              <a:rPr lang="en-US" altLang="zh-CN" sz="2800" kern="100" dirty="0">
                <a:latin typeface="Calibri"/>
                <a:ea typeface="宋体"/>
                <a:cs typeface="Times New Roman"/>
              </a:rPr>
              <a:t>3</a:t>
            </a:r>
            <a:r>
              <a:rPr lang="zh-CN" altLang="zh-CN" sz="2800" kern="100" dirty="0">
                <a:latin typeface="Calibri"/>
                <a:ea typeface="宋体"/>
                <a:cs typeface="Times New Roman"/>
              </a:rPr>
              <a:t>、试题要素必须满足推荐刀具及量具的相关技术标准及能力</a:t>
            </a:r>
          </a:p>
        </p:txBody>
      </p:sp>
      <p:graphicFrame>
        <p:nvGraphicFramePr>
          <p:cNvPr id="3" name="图示 2"/>
          <p:cNvGraphicFramePr/>
          <p:nvPr/>
        </p:nvGraphicFramePr>
        <p:xfrm>
          <a:off x="755576" y="1196752"/>
          <a:ext cx="3456384" cy="746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532" name="组合 4"/>
          <p:cNvGrpSpPr>
            <a:grpSpLocks/>
          </p:cNvGrpSpPr>
          <p:nvPr/>
        </p:nvGrpSpPr>
        <p:grpSpPr bwMode="auto">
          <a:xfrm>
            <a:off x="5076825" y="188913"/>
            <a:ext cx="3900488" cy="647700"/>
            <a:chOff x="554038" y="1154906"/>
            <a:chExt cx="3900764" cy="647700"/>
          </a:xfrm>
        </p:grpSpPr>
        <p:grpSp>
          <p:nvGrpSpPr>
            <p:cNvPr id="22533" name="组合 5"/>
            <p:cNvGrpSpPr>
              <a:grpSpLocks/>
            </p:cNvGrpSpPr>
            <p:nvPr/>
          </p:nvGrpSpPr>
          <p:grpSpPr bwMode="auto">
            <a:xfrm>
              <a:off x="554038" y="1200943"/>
              <a:ext cx="3900764" cy="601663"/>
              <a:chOff x="554038" y="1457325"/>
              <a:chExt cx="3900764" cy="601663"/>
            </a:xfrm>
          </p:grpSpPr>
          <p:sp>
            <p:nvSpPr>
              <p:cNvPr id="22535"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6"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22537"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22538"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22534"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928662" y="1357298"/>
          <a:ext cx="2833686" cy="746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555" name="矩形 2"/>
          <p:cNvSpPr>
            <a:spLocks noChangeArrowheads="1"/>
          </p:cNvSpPr>
          <p:nvPr/>
        </p:nvSpPr>
        <p:spPr bwMode="auto">
          <a:xfrm>
            <a:off x="571500" y="2428875"/>
            <a:ext cx="7929563"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zh-CN" altLang="en-US" sz="2000"/>
              <a:t>由首席专家在</a:t>
            </a:r>
            <a:r>
              <a:rPr lang="en-US" altLang="zh-CN" sz="2000"/>
              <a:t>6</a:t>
            </a:r>
            <a:r>
              <a:rPr lang="zh-CN" altLang="en-US" sz="2000"/>
              <a:t>个月前指定每一模块的设计国家或地区</a:t>
            </a:r>
          </a:p>
          <a:p>
            <a:pPr eaLnBrk="1" hangingPunct="1">
              <a:buFontTx/>
              <a:buNone/>
            </a:pPr>
            <a:r>
              <a:rPr lang="en-US" altLang="zh-CN" sz="2000"/>
              <a:t>•</a:t>
            </a:r>
            <a:r>
              <a:rPr lang="zh-CN" altLang="en-US" sz="2000"/>
              <a:t>在竞赛前三天提交所有参赛国家或地区的专家评审、首席专家确定</a:t>
            </a:r>
          </a:p>
          <a:p>
            <a:pPr eaLnBrk="1" hangingPunct="1">
              <a:buFontTx/>
              <a:buNone/>
            </a:pPr>
            <a:r>
              <a:rPr lang="zh-CN" altLang="en-US" sz="2000"/>
              <a:t>     </a:t>
            </a:r>
            <a:r>
              <a:rPr lang="en-US" altLang="zh-CN" sz="2000"/>
              <a:t>1</a:t>
            </a:r>
            <a:r>
              <a:rPr lang="zh-CN" altLang="en-US" sz="2000"/>
              <a:t>、确定试题文件是否符合技术文件要求：包括试题图样、评分标准、光盘资料、试题</a:t>
            </a:r>
            <a:r>
              <a:rPr lang="en-US" altLang="zh-CN" sz="2000"/>
              <a:t>3D</a:t>
            </a:r>
            <a:r>
              <a:rPr lang="zh-CN" altLang="en-US" sz="2000"/>
              <a:t>模型、试题零件实物；</a:t>
            </a:r>
          </a:p>
          <a:p>
            <a:pPr eaLnBrk="1" hangingPunct="1">
              <a:buFontTx/>
              <a:buNone/>
            </a:pPr>
            <a:r>
              <a:rPr lang="zh-CN" altLang="en-US" sz="2000"/>
              <a:t>     </a:t>
            </a:r>
            <a:r>
              <a:rPr lang="en-US" altLang="zh-CN" sz="2000"/>
              <a:t>2</a:t>
            </a:r>
            <a:r>
              <a:rPr lang="zh-CN" altLang="en-US" sz="2000"/>
              <a:t>、确定试题图样是否符合技术文件要求：结构要素、公差等级等</a:t>
            </a:r>
          </a:p>
          <a:p>
            <a:pPr eaLnBrk="1" hangingPunct="1">
              <a:buFontTx/>
              <a:buNone/>
            </a:pPr>
            <a:r>
              <a:rPr lang="en-US" altLang="zh-CN" sz="2000"/>
              <a:t>•</a:t>
            </a:r>
            <a:r>
              <a:rPr lang="zh-CN" altLang="en-US" sz="2000"/>
              <a:t>符合要求的试题再由全体专家无记名投票选出（方法</a:t>
            </a:r>
            <a:r>
              <a:rPr lang="en-US" altLang="zh-CN" sz="2000"/>
              <a:t>1</a:t>
            </a:r>
            <a:r>
              <a:rPr lang="zh-CN" altLang="en-US" sz="2000"/>
              <a:t>三分、</a:t>
            </a:r>
            <a:r>
              <a:rPr lang="en-US" altLang="zh-CN" sz="2000"/>
              <a:t>2</a:t>
            </a:r>
            <a:r>
              <a:rPr lang="zh-CN" altLang="en-US" sz="2000"/>
              <a:t>两分、</a:t>
            </a:r>
            <a:r>
              <a:rPr lang="en-US" altLang="zh-CN" sz="2000"/>
              <a:t>3</a:t>
            </a:r>
            <a:r>
              <a:rPr lang="zh-CN" altLang="en-US" sz="2000"/>
              <a:t>一分）</a:t>
            </a:r>
          </a:p>
          <a:p>
            <a:pPr eaLnBrk="1" hangingPunct="1">
              <a:buFontTx/>
              <a:buNone/>
            </a:pPr>
            <a:r>
              <a:rPr lang="en-US" altLang="zh-CN" sz="2000"/>
              <a:t>•</a:t>
            </a:r>
            <a:r>
              <a:rPr lang="zh-CN" altLang="en-US" sz="2000"/>
              <a:t>经编写小组完成最后修改成为正式竞赛试题</a:t>
            </a:r>
          </a:p>
        </p:txBody>
      </p:sp>
      <p:pic>
        <p:nvPicPr>
          <p:cNvPr id="2355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750" y="5286375"/>
            <a:ext cx="3249613"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23557" name="组合 4"/>
          <p:cNvGrpSpPr>
            <a:grpSpLocks/>
          </p:cNvGrpSpPr>
          <p:nvPr/>
        </p:nvGrpSpPr>
        <p:grpSpPr bwMode="auto">
          <a:xfrm>
            <a:off x="5076825" y="188913"/>
            <a:ext cx="3900488" cy="647700"/>
            <a:chOff x="554038" y="1154906"/>
            <a:chExt cx="3900764" cy="647700"/>
          </a:xfrm>
        </p:grpSpPr>
        <p:grpSp>
          <p:nvGrpSpPr>
            <p:cNvPr id="23558" name="组合 5"/>
            <p:cNvGrpSpPr>
              <a:grpSpLocks/>
            </p:cNvGrpSpPr>
            <p:nvPr/>
          </p:nvGrpSpPr>
          <p:grpSpPr bwMode="auto">
            <a:xfrm>
              <a:off x="554038" y="1200943"/>
              <a:ext cx="3900764" cy="601663"/>
              <a:chOff x="554038" y="1457325"/>
              <a:chExt cx="3900764" cy="601663"/>
            </a:xfrm>
          </p:grpSpPr>
          <p:sp>
            <p:nvSpPr>
              <p:cNvPr id="23560"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1"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23562"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23563"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23559"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4"/>
          <p:cNvGrpSpPr>
            <a:grpSpLocks/>
          </p:cNvGrpSpPr>
          <p:nvPr/>
        </p:nvGrpSpPr>
        <p:grpSpPr bwMode="auto">
          <a:xfrm>
            <a:off x="5076825" y="188913"/>
            <a:ext cx="3900488" cy="647700"/>
            <a:chOff x="554038" y="1154906"/>
            <a:chExt cx="3900764" cy="647700"/>
          </a:xfrm>
        </p:grpSpPr>
        <p:grpSp>
          <p:nvGrpSpPr>
            <p:cNvPr id="27859" name="组合 5"/>
            <p:cNvGrpSpPr>
              <a:grpSpLocks/>
            </p:cNvGrpSpPr>
            <p:nvPr/>
          </p:nvGrpSpPr>
          <p:grpSpPr bwMode="auto">
            <a:xfrm>
              <a:off x="554038" y="1200943"/>
              <a:ext cx="3900764" cy="601663"/>
              <a:chOff x="554038" y="1457325"/>
              <a:chExt cx="3900764" cy="601663"/>
            </a:xfrm>
          </p:grpSpPr>
          <p:sp>
            <p:nvSpPr>
              <p:cNvPr id="27861"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62"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27863"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27864"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27860"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pic>
        <p:nvPicPr>
          <p:cNvPr id="2457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5438" y="1196975"/>
            <a:ext cx="10191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表格 11"/>
          <p:cNvGraphicFramePr>
            <a:graphicFrameLocks noGrp="1"/>
          </p:cNvGraphicFramePr>
          <p:nvPr/>
        </p:nvGraphicFramePr>
        <p:xfrm>
          <a:off x="5349875" y="1052513"/>
          <a:ext cx="3632200" cy="5400655"/>
        </p:xfrm>
        <a:graphic>
          <a:graphicData uri="http://schemas.openxmlformats.org/drawingml/2006/table">
            <a:tbl>
              <a:tblPr/>
              <a:tblGrid>
                <a:gridCol w="52209"/>
                <a:gridCol w="67125"/>
                <a:gridCol w="67125"/>
                <a:gridCol w="67125"/>
                <a:gridCol w="67125"/>
                <a:gridCol w="67125"/>
                <a:gridCol w="67125"/>
                <a:gridCol w="89497"/>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67125"/>
                <a:gridCol w="59666"/>
                <a:gridCol w="59666"/>
                <a:gridCol w="59666"/>
                <a:gridCol w="59666"/>
                <a:gridCol w="59666"/>
                <a:gridCol w="59666"/>
                <a:gridCol w="59666"/>
                <a:gridCol w="59666"/>
                <a:gridCol w="59666"/>
              </a:tblGrid>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131511">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rowSpan="10" gridSpan="10">
                  <a:txBody>
                    <a:bodyPr/>
                    <a:lstStyle/>
                    <a:p>
                      <a:pPr algn="l" fontAlgn="b"/>
                      <a:endParaRPr lang="zh-CN" altLang="en-US" sz="400" b="0" i="0" u="none" strike="noStrike">
                        <a:effectLst/>
                        <a:latin typeface="宋体"/>
                      </a:endParaRPr>
                    </a:p>
                  </a:txBody>
                  <a:tcPr marL="0" marR="0" marT="0" marB="0" anchor="ctr">
                    <a:lnL>
                      <a:noFill/>
                    </a:lnL>
                    <a:lnR>
                      <a:noFill/>
                    </a:lnR>
                    <a:lnT>
                      <a:noFill/>
                    </a:lnT>
                    <a:lnB>
                      <a:noFill/>
                    </a:lnB>
                  </a:tcPr>
                </a:tc>
                <a:tc rowSpan="10" hMerge="1">
                  <a:txBody>
                    <a:bodyPr/>
                    <a:lstStyle/>
                    <a:p>
                      <a:endParaRPr lang="zh-CN" altLang="en-US"/>
                    </a:p>
                  </a:txBody>
                  <a:tcPr/>
                </a:tc>
                <a:tc rowSpan="10" hMerge="1">
                  <a:txBody>
                    <a:bodyPr/>
                    <a:lstStyle/>
                    <a:p>
                      <a:endParaRPr lang="zh-CN" altLang="en-US"/>
                    </a:p>
                  </a:txBody>
                  <a:tcPr/>
                </a:tc>
                <a:tc rowSpan="10" hMerge="1">
                  <a:txBody>
                    <a:bodyPr/>
                    <a:lstStyle/>
                    <a:p>
                      <a:endParaRPr lang="zh-CN" altLang="en-US"/>
                    </a:p>
                  </a:txBody>
                  <a:tcPr/>
                </a:tc>
                <a:tc rowSpan="10" hMerge="1">
                  <a:txBody>
                    <a:bodyPr/>
                    <a:lstStyle/>
                    <a:p>
                      <a:endParaRPr lang="zh-CN" altLang="en-US"/>
                    </a:p>
                  </a:txBody>
                  <a:tcPr/>
                </a:tc>
                <a:tc rowSpan="10" hMerge="1">
                  <a:txBody>
                    <a:bodyPr/>
                    <a:lstStyle/>
                    <a:p>
                      <a:endParaRPr lang="zh-CN" altLang="en-US"/>
                    </a:p>
                  </a:txBody>
                  <a:tcPr/>
                </a:tc>
                <a:tc rowSpan="10" hMerge="1">
                  <a:txBody>
                    <a:bodyPr/>
                    <a:lstStyle/>
                    <a:p>
                      <a:endParaRPr lang="zh-CN" altLang="en-US"/>
                    </a:p>
                  </a:txBody>
                  <a:tcPr/>
                </a:tc>
                <a:tc rowSpan="10" hMerge="1">
                  <a:txBody>
                    <a:bodyPr/>
                    <a:lstStyle/>
                    <a:p>
                      <a:endParaRPr lang="zh-CN" altLang="en-US"/>
                    </a:p>
                  </a:txBody>
                  <a:tcPr/>
                </a:tc>
                <a:tc rowSpan="10" hMerge="1">
                  <a:txBody>
                    <a:bodyPr/>
                    <a:lstStyle/>
                    <a:p>
                      <a:endParaRPr lang="zh-CN" altLang="en-US"/>
                    </a:p>
                  </a:txBody>
                  <a:tcPr/>
                </a:tc>
                <a:tc rowSpan="10" hMerge="1">
                  <a:txBody>
                    <a:bodyPr/>
                    <a:lstStyle/>
                    <a:p>
                      <a:endParaRPr lang="zh-CN" altLang="en-US"/>
                    </a:p>
                  </a:txBody>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7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ctr" fontAlgn="ctr"/>
                      <a:r>
                        <a:rPr lang="zh-CN" altLang="en-US" sz="400" b="1"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rowSpan="3" gridSpan="34">
                  <a:txBody>
                    <a:bodyPr/>
                    <a:lstStyle/>
                    <a:p>
                      <a:pPr algn="ctr" fontAlgn="ctr"/>
                      <a:r>
                        <a:rPr lang="en-US" sz="500" b="0" i="0" u="none" strike="noStrike">
                          <a:effectLst/>
                          <a:latin typeface="Arial"/>
                        </a:rPr>
                        <a:t>Objective Marking Form</a:t>
                      </a:r>
                    </a:p>
                  </a:txBody>
                  <a:tcPr marL="0" marR="0" marT="0" marB="0" anchor="ctr">
                    <a:lnL>
                      <a:noFill/>
                    </a:lnL>
                    <a:lnR>
                      <a:noFill/>
                    </a:lnR>
                    <a:lnT>
                      <a:noFill/>
                    </a:lnT>
                    <a:lnB>
                      <a:noFill/>
                    </a:lnB>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ctr" fontAlgn="ctr"/>
                      <a:r>
                        <a:rPr lang="zh-CN" altLang="en-US" sz="400" b="1"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ctr"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ctr"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rowSpan="3" gridSpan="34">
                  <a:txBody>
                    <a:bodyPr/>
                    <a:lstStyle/>
                    <a:p>
                      <a:pPr algn="ctr" fontAlgn="ctr"/>
                      <a:r>
                        <a:rPr lang="en-US" sz="500" b="0" i="0" u="none" strike="noStrike">
                          <a:effectLst/>
                          <a:latin typeface="Arial"/>
                        </a:rPr>
                        <a:t>China Team Training 2013</a:t>
                      </a:r>
                    </a:p>
                  </a:txBody>
                  <a:tcPr marL="0" marR="0" marT="0" marB="0" anchor="ctr">
                    <a:lnL>
                      <a:noFill/>
                    </a:lnL>
                    <a:lnR>
                      <a:noFill/>
                    </a:lnR>
                    <a:lnT>
                      <a:noFill/>
                    </a:lnT>
                    <a:lnB>
                      <a:noFill/>
                    </a:lnB>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ctr"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ctr"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11">
                  <a:txBody>
                    <a:bodyPr/>
                    <a:lstStyle/>
                    <a:p>
                      <a:pPr algn="ctr" fontAlgn="ctr"/>
                      <a:r>
                        <a:rPr lang="en-US" sz="400" b="0" i="0" u="none" strike="noStrike">
                          <a:effectLst/>
                          <a:latin typeface="Arial"/>
                        </a:rPr>
                        <a:t>Sub Criterion ID</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sz="400" b="0" i="0" u="none" strike="noStrike">
                          <a:effectLst/>
                          <a:latin typeface="Arial"/>
                        </a:rPr>
                        <a:t>A</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1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7">
                  <a:txBody>
                    <a:bodyPr/>
                    <a:lstStyle/>
                    <a:p>
                      <a:pPr algn="l" fontAlgn="ctr"/>
                      <a:r>
                        <a:rPr lang="en-US" sz="400" b="0" i="0" u="none" strike="noStrike">
                          <a:effectLst/>
                          <a:latin typeface="Arial"/>
                        </a:rPr>
                        <a:t>Skill No.</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2">
                  <a:txBody>
                    <a:bodyPr/>
                    <a:lstStyle/>
                    <a:p>
                      <a:pPr algn="r" fontAlgn="ctr"/>
                      <a:r>
                        <a:rPr lang="en-US" altLang="zh-CN" sz="400" b="0" i="0" u="none" strike="noStrike">
                          <a:effectLst/>
                          <a:latin typeface="Arial"/>
                        </a:rPr>
                        <a:t>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gridSpan="2">
                  <a:txBody>
                    <a:bodyPr/>
                    <a:lstStyle/>
                    <a:p>
                      <a:pPr algn="l" fontAlgn="ctr"/>
                      <a:r>
                        <a:rPr lang="en-US" altLang="zh-CN" sz="400" b="0" i="0" u="none" strike="noStrike">
                          <a:effectLst/>
                          <a:latin typeface="Arial"/>
                        </a:rPr>
                        <a:t>7</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4">
                  <a:txBody>
                    <a:bodyPr/>
                    <a:lstStyle/>
                    <a:p>
                      <a:pPr algn="ctr" fontAlgn="ctr"/>
                      <a:r>
                        <a:rPr lang="en-US" sz="400" b="0" i="0" u="none" strike="noStrike">
                          <a:effectLst/>
                          <a:latin typeface="Arial"/>
                        </a:rPr>
                        <a:t>Skill</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17">
                  <a:txBody>
                    <a:bodyPr/>
                    <a:lstStyle/>
                    <a:p>
                      <a:pPr algn="l" fontAlgn="ctr"/>
                      <a:r>
                        <a:rPr lang="en-US" sz="400" b="0" i="0" u="none" strike="noStrike">
                          <a:effectLst/>
                          <a:latin typeface="Arial"/>
                        </a:rPr>
                        <a:t>CNC Milling</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11">
                  <a:txBody>
                    <a:bodyPr/>
                    <a:lstStyle/>
                    <a:p>
                      <a:pPr algn="ctr" fontAlgn="ctr"/>
                      <a:r>
                        <a:rPr lang="en-US" sz="400" b="0" i="0" u="none" strike="noStrike">
                          <a:effectLst/>
                          <a:latin typeface="Arial"/>
                        </a:rPr>
                        <a:t>Competition Day</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gridSpan="2" vMerge="1">
                  <a:txBody>
                    <a:bodyPr/>
                    <a:lstStyle/>
                    <a:p>
                      <a:endParaRPr lang="zh-CN" altLang="en-US"/>
                    </a:p>
                  </a:txBody>
                  <a:tcPr/>
                </a:tc>
                <a:tc hMerge="1"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1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1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10">
                  <a:txBody>
                    <a:bodyPr/>
                    <a:lstStyle/>
                    <a:p>
                      <a:pPr algn="l" fontAlgn="ctr"/>
                      <a:r>
                        <a:rPr lang="en-US" sz="400" b="0" i="0" u="none" strike="noStrike">
                          <a:effectLst/>
                          <a:latin typeface="Arial"/>
                        </a:rPr>
                        <a:t>Competitor No.</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3">
                  <a:txBody>
                    <a:bodyPr/>
                    <a:lstStyle/>
                    <a:p>
                      <a:pPr algn="ctr"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11">
                  <a:txBody>
                    <a:bodyPr/>
                    <a:lstStyle/>
                    <a:p>
                      <a:pPr algn="ctr" fontAlgn="ctr"/>
                      <a:r>
                        <a:rPr lang="en-US" sz="400" b="0" i="0" u="none" strike="noStrike">
                          <a:effectLst/>
                          <a:latin typeface="Arial"/>
                        </a:rPr>
                        <a:t>Competitor Name</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16">
                  <a:txBody>
                    <a:bodyPr/>
                    <a:lstStyle/>
                    <a:p>
                      <a:pPr algn="ctr" fontAlgn="ctr"/>
                      <a:endParaRPr lang="zh-CN" altLang="en-US" sz="400" b="1"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6">
                  <a:txBody>
                    <a:bodyPr/>
                    <a:lstStyle/>
                    <a:p>
                      <a:pPr algn="ctr" fontAlgn="ctr"/>
                      <a:r>
                        <a:rPr lang="en-US" sz="400" b="0" i="0" u="none" strike="noStrike">
                          <a:effectLst/>
                          <a:latin typeface="Arial"/>
                        </a:rPr>
                        <a:t>Member</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1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10">
                  <a:txBody>
                    <a:bodyPr/>
                    <a:lstStyle/>
                    <a:p>
                      <a:pPr algn="l" fontAlgn="ctr"/>
                      <a:r>
                        <a:rPr lang="en-US" sz="400" b="0" i="0" u="none" strike="noStrike">
                          <a:effectLst/>
                          <a:latin typeface="Arial"/>
                        </a:rPr>
                        <a:t>Sub Criterion</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ctr" fontAlgn="ctr"/>
                      <a:endParaRPr lang="zh-CN" altLang="en-US" sz="400" b="0" i="0" u="none" strike="noStrike">
                        <a:effectLst/>
                        <a:latin typeface="宋体"/>
                      </a:endParaRPr>
                    </a:p>
                  </a:txBody>
                  <a:tcPr marL="0" marR="0" marT="0" marB="0" anchor="ctr">
                    <a:lnL>
                      <a:noFill/>
                    </a:lnL>
                    <a:lnR>
                      <a:noFill/>
                    </a:lnR>
                    <a:lnT>
                      <a:noFill/>
                    </a:lnT>
                    <a:lnB>
                      <a:noFill/>
                    </a:lnB>
                  </a:tcPr>
                </a:tc>
                <a:tc rowSpan="2" gridSpan="42">
                  <a:txBody>
                    <a:bodyPr/>
                    <a:lstStyle/>
                    <a:p>
                      <a:pPr algn="l" fontAlgn="b"/>
                      <a:r>
                        <a:rPr lang="en-US" sz="400" b="0" i="0" u="none" strike="noStrike">
                          <a:effectLst/>
                          <a:latin typeface="Arial"/>
                        </a:rPr>
                        <a:t>Main Dimension for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b"/>
                      <a:endParaRPr lang="zh-CN" altLang="en-US" sz="400" b="0" i="0" u="none" strike="noStrike">
                        <a:effectLst/>
                        <a:latin typeface="宋体"/>
                      </a:endParaRPr>
                    </a:p>
                  </a:txBody>
                  <a:tcPr marL="0" marR="0" marT="0" marB="0" anchor="b">
                    <a:lnL>
                      <a:noFill/>
                    </a:lnL>
                    <a:lnR>
                      <a:noFill/>
                    </a:lnR>
                    <a:lnT>
                      <a:noFill/>
                    </a:lnT>
                    <a:lnB>
                      <a:noFill/>
                    </a:lnB>
                  </a:tcPr>
                </a:tc>
                <a:tc gridSpan="42"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400" b="0" i="0" u="none" strike="noStrike">
                        <a:effectLst/>
                        <a:latin typeface="宋体"/>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3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Aspect</a:t>
                      </a:r>
                      <a:br>
                        <a:rPr lang="en-US" sz="200" b="0" i="0" u="none" strike="noStrike">
                          <a:effectLst/>
                          <a:latin typeface="Arial"/>
                        </a:rPr>
                      </a:br>
                      <a:r>
                        <a:rPr lang="en-US" sz="200" b="0" i="0" u="none" strike="noStrike">
                          <a:effectLst/>
                          <a:latin typeface="Arial"/>
                        </a:rPr>
                        <a:t>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3">
                  <a:txBody>
                    <a:bodyPr/>
                    <a:lstStyle/>
                    <a:p>
                      <a:pPr algn="ctr" fontAlgn="ctr"/>
                      <a:r>
                        <a:rPr lang="en-US" sz="200" b="0" i="0" u="none" strike="noStrike">
                          <a:effectLst/>
                          <a:latin typeface="Arial"/>
                        </a:rPr>
                        <a:t>Max</a:t>
                      </a:r>
                      <a:br>
                        <a:rPr lang="en-US" sz="200" b="0" i="0" u="none" strike="noStrike">
                          <a:effectLst/>
                          <a:latin typeface="Arial"/>
                        </a:rPr>
                      </a:br>
                      <a:r>
                        <a:rPr lang="en-US" sz="200" b="0" i="0" u="none" strike="noStrike">
                          <a:effectLst/>
                          <a:latin typeface="Arial"/>
                        </a:rPr>
                        <a:t>Mark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gridSpan="23">
                  <a:txBody>
                    <a:bodyPr/>
                    <a:lstStyle/>
                    <a:p>
                      <a:pPr algn="ctr" fontAlgn="ctr"/>
                      <a:r>
                        <a:rPr lang="en-US" sz="200" b="0" i="0" u="none" strike="noStrike">
                          <a:effectLst/>
                          <a:latin typeface="Arial"/>
                        </a:rPr>
                        <a:t>Aspect of Criterion - Description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b"/>
                      <a:endParaRPr lang="zh-CN" altLang="en-US" sz="200" b="0" i="0" u="none" strike="noStrike">
                        <a:effectLst/>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8">
                  <a:txBody>
                    <a:bodyPr/>
                    <a:lstStyle/>
                    <a:p>
                      <a:pPr algn="ctr" fontAlgn="b"/>
                      <a:r>
                        <a:rPr lang="en-US" sz="200" b="0" i="0" u="none" strike="noStrike">
                          <a:effectLst/>
                          <a:latin typeface="Arial"/>
                        </a:rPr>
                        <a:t>Requirement or</a:t>
                      </a:r>
                      <a:br>
                        <a:rPr lang="en-US" sz="200" b="0" i="0" u="none" strike="noStrike">
                          <a:effectLst/>
                          <a:latin typeface="Arial"/>
                        </a:rPr>
                      </a:br>
                      <a:r>
                        <a:rPr lang="en-US" sz="200" b="0" i="0" u="none" strike="noStrike">
                          <a:effectLst/>
                          <a:latin typeface="Arial"/>
                        </a:rPr>
                        <a:t>Nominal Size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8">
                  <a:txBody>
                    <a:bodyPr/>
                    <a:lstStyle/>
                    <a:p>
                      <a:pPr algn="ctr" fontAlgn="b"/>
                      <a:r>
                        <a:rPr lang="en-US" sz="200" b="0" i="0" u="none" strike="noStrike">
                          <a:effectLst/>
                          <a:latin typeface="Arial"/>
                        </a:rPr>
                        <a:t>Result or Actual</a:t>
                      </a:r>
                      <a:br>
                        <a:rPr lang="en-US" sz="200" b="0" i="0" u="none" strike="noStrike">
                          <a:effectLst/>
                          <a:latin typeface="Arial"/>
                        </a:rPr>
                      </a:br>
                      <a:r>
                        <a:rPr lang="en-US" sz="200" b="0" i="0" u="none" strike="noStrike">
                          <a:effectLst/>
                          <a:latin typeface="Arial"/>
                        </a:rPr>
                        <a:t>Value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b"/>
                      <a:endParaRPr lang="zh-CN" altLang="en-US" sz="200" b="0" i="0" u="none" strike="noStrike">
                        <a:effectLst/>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5">
                  <a:txBody>
                    <a:bodyPr/>
                    <a:lstStyle/>
                    <a:p>
                      <a:pPr algn="ctr" fontAlgn="b"/>
                      <a:r>
                        <a:rPr lang="en-US" sz="200" b="0" i="0" u="none" strike="noStrike">
                          <a:effectLst/>
                          <a:latin typeface="Arial"/>
                        </a:rPr>
                        <a:t>Mark</a:t>
                      </a:r>
                      <a:br>
                        <a:rPr lang="en-US" sz="200" b="0" i="0" u="none" strike="noStrike">
                          <a:effectLst/>
                          <a:latin typeface="Arial"/>
                        </a:rPr>
                      </a:br>
                      <a:r>
                        <a:rPr lang="en-US" sz="200" b="0" i="0" u="none" strike="noStrike">
                          <a:effectLst/>
                          <a:latin typeface="Arial"/>
                        </a:rPr>
                        <a:t>Awarded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ctr" fontAlgn="ctr"/>
                      <a:r>
                        <a:rPr lang="zh-CN" altLang="en-US" sz="3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b"/>
                      <a:endParaRPr lang="zh-CN" altLang="en-US" sz="200" b="0" i="0" u="none" strike="noStrike">
                        <a:effectLst/>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C-3 (C-3)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3 +0,01/-0,01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E-2 (E-2)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140 -0,01/-0,05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E-3 (B-4)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8 +0,02/0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F-3 (F-3)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sz="300" b="0" i="0" u="none" strike="noStrike">
                          <a:effectLst/>
                          <a:latin typeface="Arial"/>
                        </a:rPr>
                        <a:t>DIA. 12 +0,018/0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F-3 (F-3)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sz="300" b="0" i="0" u="none" strike="noStrike">
                          <a:effectLst/>
                          <a:latin typeface="Arial"/>
                        </a:rPr>
                        <a:t>DIA. 12 +0,018/0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F-4 (F-4)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40 -0,02/-0,045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G-4 (G-4)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76 +0,045/+0,02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F-6 (C-8)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sz="300" b="0" i="0" u="none" strike="noStrike">
                          <a:effectLst/>
                          <a:latin typeface="Arial"/>
                        </a:rPr>
                        <a:t>÷ 0,03 B 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E-6 (E-6)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8 0/-0,02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B-5 (B-5)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20 -0,01/-0,03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D-4 (D-4)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sz="300" b="0" i="0" u="none" strike="noStrike">
                          <a:effectLst/>
                          <a:latin typeface="Arial"/>
                        </a:rPr>
                        <a:t>DIA. 40 +0,025/0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F-5 (F-5)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10 0/-0,02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F-6 (F-6)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10 +0,04/+0,02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B-10 (B-10)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sz="300" b="0" i="0" u="none" strike="noStrike">
                          <a:effectLst/>
                          <a:latin typeface="Arial"/>
                        </a:rPr>
                        <a:t>DIA. 18 +0,018/0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C-9 (C-9)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16 0/-0,02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E-8 (E-8)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140 -0,1/-0,14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F-10 (F-10)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16 +0,02/0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F-10 (F-10)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86 -0,02/-0,055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G-10 (G-10)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72 -0,04/-0,07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E-12 (E-12)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114 +0,055/+0,02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E-10 (E-10)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44 +0,1/+0,075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0.85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F-1 (F-6)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24 +0,03/0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0.85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G-1 (E-7)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40 -0,02/-0,05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0.85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F-2 (F-8)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altLang="zh-CN" sz="300" b="0" i="0" u="none" strike="noStrike">
                          <a:effectLst/>
                          <a:latin typeface="Arial"/>
                        </a:rPr>
                        <a:t>12 0/-0,03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C-6 (B-1)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sz="300" b="0" i="0" u="none" strike="noStrike">
                          <a:effectLst/>
                          <a:latin typeface="宋体"/>
                        </a:rPr>
                        <a:t>◎</a:t>
                      </a:r>
                      <a:r>
                        <a:rPr lang="en-US" sz="300" b="0" i="0" u="none" strike="noStrike">
                          <a:effectLst/>
                          <a:latin typeface="Arial"/>
                        </a:rPr>
                        <a:t> 0,03 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05207">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E-6 (D-1)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sz="300" b="0" i="0" u="none" strike="noStrike">
                          <a:effectLst/>
                          <a:latin typeface="Arial"/>
                        </a:rPr>
                        <a:t>DIA. 60 +0,06/+0,03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105207">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altLang="zh-CN" sz="300" b="0" i="0" u="none" strike="noStrike">
                          <a:effectLst/>
                          <a:latin typeface="Arial"/>
                        </a:rPr>
                        <a:t>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en-US" sz="300" b="0" i="0" u="none" strike="noStrike">
                          <a:effectLst/>
                          <a:latin typeface="Arial"/>
                        </a:rPr>
                        <a:t>E-8 (D-3)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en-US" sz="300" b="0" i="0" u="none" strike="noStrike">
                          <a:effectLst/>
                          <a:latin typeface="Arial"/>
                        </a:rPr>
                        <a:t>DIA. 12 +0,03/+0,01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300" b="0" i="0" u="none" strike="noStrike">
                          <a:effectLst/>
                          <a:latin typeface="宋体"/>
                        </a:rPr>
                        <a:t>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3">
                  <a:txBody>
                    <a:bodyPr/>
                    <a:lstStyle/>
                    <a:p>
                      <a:pPr algn="l"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l"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ctr" fontAlgn="ctr"/>
                      <a:r>
                        <a:rPr lang="zh-CN" altLang="en-US" sz="3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1912">
                <a:tc>
                  <a:txBody>
                    <a:bodyPr/>
                    <a:lstStyle/>
                    <a:p>
                      <a:pPr algn="l"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3">
                  <a:txBody>
                    <a:bodyPr/>
                    <a:lstStyle/>
                    <a:p>
                      <a:pPr algn="ctr" fontAlgn="ctr"/>
                      <a:r>
                        <a:rPr lang="en-US" altLang="zh-CN" sz="400" b="0" i="0" u="none" strike="noStrike">
                          <a:effectLst/>
                          <a:latin typeface="Arial"/>
                        </a:rPr>
                        <a:t>18.00</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gridSpan="23">
                  <a:txBody>
                    <a:bodyPr/>
                    <a:lstStyle/>
                    <a:p>
                      <a:pPr algn="l" fontAlgn="ctr"/>
                      <a:r>
                        <a:rPr lang="en-US" sz="400" b="0" i="0" u="none" strike="noStrike">
                          <a:effectLst/>
                          <a:latin typeface="Arial"/>
                        </a:rPr>
                        <a:t>  Maximum Mark for Sub Criterion</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9">
                  <a:txBody>
                    <a:bodyPr/>
                    <a:lstStyle/>
                    <a:p>
                      <a:pPr algn="ctr" fontAlgn="ctr"/>
                      <a:r>
                        <a:rPr lang="en-US" sz="400" b="0" i="0" u="none" strike="noStrike">
                          <a:effectLst/>
                          <a:latin typeface="Arial"/>
                        </a:rPr>
                        <a:t>Mark Awarded</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5">
                  <a:txBody>
                    <a:bodyPr/>
                    <a:lstStyle/>
                    <a:p>
                      <a:pPr algn="ctr" fontAlgn="ctr"/>
                      <a:r>
                        <a:rPr lang="en-US" altLang="zh-CN" sz="400" b="0" i="0" u="none" strike="noStrike">
                          <a:effectLst/>
                          <a:latin typeface="Arial"/>
                        </a:rPr>
                        <a:t>0</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ctr" fontAlgn="ctr"/>
                      <a:r>
                        <a:rPr lang="zh-CN" altLang="en-US" sz="4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1912">
                <a:tc>
                  <a:txBody>
                    <a:bodyPr/>
                    <a:lstStyle/>
                    <a:p>
                      <a:pPr algn="l"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9"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5"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1912">
                <a:tc>
                  <a:txBody>
                    <a:bodyPr/>
                    <a:lstStyle/>
                    <a:p>
                      <a:pPr algn="l"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4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1912">
                <a:tc>
                  <a:txBody>
                    <a:bodyPr/>
                    <a:lstStyle/>
                    <a:p>
                      <a:pPr algn="l"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1912">
                <a:tc>
                  <a:txBody>
                    <a:bodyPr/>
                    <a:lstStyle/>
                    <a:p>
                      <a:pPr algn="l"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30">
                  <a:txBody>
                    <a:bodyPr/>
                    <a:lstStyle/>
                    <a:p>
                      <a:pPr algn="l" fontAlgn="ctr"/>
                      <a:r>
                        <a:rPr lang="en-US" sz="400" b="0" i="0" u="none" strike="noStrike">
                          <a:effectLst/>
                          <a:latin typeface="Arial"/>
                        </a:rPr>
                        <a:t>Signatures confirming the accuracy of this printed result</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ctr" fontAlgn="ctr"/>
                      <a:r>
                        <a:rPr lang="zh-CN" altLang="en-US" sz="4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1912">
                <a:tc>
                  <a:txBody>
                    <a:bodyPr/>
                    <a:lstStyle/>
                    <a:p>
                      <a:pPr algn="l"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1912">
                <a:tc>
                  <a:txBody>
                    <a:bodyPr/>
                    <a:lstStyle/>
                    <a:p>
                      <a:pPr algn="l"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16">
                  <a:txBody>
                    <a:bodyPr/>
                    <a:lstStyle/>
                    <a:p>
                      <a:pPr algn="ctr" fontAlgn="ctr"/>
                      <a:r>
                        <a:rPr lang="en-US" sz="200" b="0" i="0" u="none" strike="noStrike">
                          <a:effectLst/>
                          <a:latin typeface="Arial"/>
                        </a:rPr>
                        <a:t>Compatriot or Independent Expert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17">
                  <a:txBody>
                    <a:bodyPr/>
                    <a:lstStyle/>
                    <a:p>
                      <a:pPr algn="ctr" fontAlgn="ctr"/>
                      <a:r>
                        <a:rPr lang="en-US" sz="200" b="0" i="0" u="none" strike="noStrike">
                          <a:effectLst/>
                          <a:latin typeface="Arial"/>
                        </a:rPr>
                        <a:t>Chief Expert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ctr" fontAlgn="ctr"/>
                      <a:r>
                        <a:rPr lang="zh-CN" altLang="en-US" sz="2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1912">
                <a:tc>
                  <a:txBody>
                    <a:bodyPr/>
                    <a:lstStyle/>
                    <a:p>
                      <a:pPr algn="l"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16">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17">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8">
                  <a:txBody>
                    <a:bodyPr/>
                    <a:lstStyle/>
                    <a:p>
                      <a:pPr algn="ctr" fontAlgn="ctr"/>
                      <a:r>
                        <a:rPr lang="en-US" sz="200" b="0" i="0" u="none" strike="noStrike">
                          <a:effectLst/>
                          <a:latin typeface="Arial"/>
                        </a:rPr>
                        <a:t>Mark Awarded is the Max Mark minus any</a:t>
                      </a:r>
                    </a:p>
                  </a:txBody>
                  <a:tcPr marL="0" marR="0" marT="0" marB="0"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2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1912">
                <a:tc>
                  <a:txBody>
                    <a:bodyPr/>
                    <a:lstStyle/>
                    <a:p>
                      <a:pPr algn="l"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1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8">
                  <a:txBody>
                    <a:bodyPr/>
                    <a:lstStyle/>
                    <a:p>
                      <a:pPr algn="ctr" fontAlgn="ctr"/>
                      <a:r>
                        <a:rPr lang="en-US" sz="200" b="0" i="0" u="none" strike="noStrike">
                          <a:effectLst/>
                          <a:latin typeface="Arial"/>
                        </a:rPr>
                        <a:t>specified deductions for difference between</a:t>
                      </a:r>
                    </a:p>
                  </a:txBody>
                  <a:tcPr marL="0" marR="0" marT="0" marB="0"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2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1912">
                <a:tc>
                  <a:txBody>
                    <a:bodyPr/>
                    <a:lstStyle/>
                    <a:p>
                      <a:pPr algn="l"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gridSpan="18">
                  <a:txBody>
                    <a:bodyPr/>
                    <a:lstStyle/>
                    <a:p>
                      <a:pPr algn="ctr" fontAlgn="ctr"/>
                      <a:r>
                        <a:rPr lang="en-US" sz="200" b="0" i="0" u="none" strike="noStrike">
                          <a:effectLst/>
                          <a:latin typeface="Arial"/>
                        </a:rPr>
                        <a:t>Requirement and Result</a:t>
                      </a:r>
                    </a:p>
                  </a:txBody>
                  <a:tcPr marL="0" marR="0" marT="0" marB="0"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2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gridSpan="9">
                  <a:txBody>
                    <a:bodyPr/>
                    <a:lstStyle/>
                    <a:p>
                      <a:pPr algn="ctr" fontAlgn="ctr"/>
                      <a:r>
                        <a:rPr lang="en-US" sz="200" b="0" i="0" u="none" strike="noStrike">
                          <a:effectLst/>
                          <a:latin typeface="Arial"/>
                        </a:rPr>
                        <a:t>Date and Time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ctr" fontAlgn="ctr"/>
                      <a:r>
                        <a:rPr lang="zh-CN" altLang="en-US" sz="2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gridSpan="9"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a:noFill/>
                    </a:lnT>
                    <a:lnB>
                      <a:noFill/>
                    </a:lnB>
                  </a:tcPr>
                </a:tc>
                <a:tc>
                  <a:txBody>
                    <a:bodyPr/>
                    <a:lstStyle/>
                    <a:p>
                      <a:pPr algn="l" fontAlgn="ctr"/>
                      <a:r>
                        <a:rPr lang="zh-CN" altLang="en-US" sz="200" b="0" i="0" u="none" strike="noStrike">
                          <a:effectLst/>
                          <a:latin typeface="Arial"/>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ctr" fontAlgn="ctr"/>
                      <a:r>
                        <a:rPr lang="zh-CN" altLang="en-US" sz="2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6">
                  <a:txBody>
                    <a:bodyPr/>
                    <a:lstStyle/>
                    <a:p>
                      <a:pPr algn="ctr" fontAlgn="ctr"/>
                      <a:r>
                        <a:rPr lang="en-US" sz="200" b="0" i="0" u="none" strike="noStrike">
                          <a:effectLst/>
                          <a:latin typeface="宋体"/>
                        </a:rPr>
                        <a:t>Page 1/5</a:t>
                      </a:r>
                    </a:p>
                  </a:txBody>
                  <a:tcPr marL="0" marR="0" marT="0" marB="0"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gridSpan="13">
                  <a:txBody>
                    <a:bodyPr/>
                    <a:lstStyle/>
                    <a:p>
                      <a:pPr algn="ctr" fontAlgn="ctr"/>
                      <a:endParaRPr lang="zh-CN" altLang="en-US" sz="200" b="0" i="0" u="none" strike="noStrike">
                        <a:effectLst/>
                        <a:latin typeface="宋体"/>
                      </a:endParaRPr>
                    </a:p>
                  </a:txBody>
                  <a:tcPr marL="0" marR="0" marT="0" marB="0" anchor="ctr">
                    <a:lnL>
                      <a:noFill/>
                    </a:lnL>
                    <a:lnR>
                      <a:noFill/>
                    </a:lnR>
                    <a:lnT>
                      <a:noFill/>
                    </a:lnT>
                    <a:lnB>
                      <a:noFill/>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2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78902">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2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200" b="0" i="0" u="none" strike="noStrike" dirty="0">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pic>
        <p:nvPicPr>
          <p:cNvPr id="261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428875"/>
            <a:ext cx="10191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表格 15"/>
          <p:cNvGraphicFramePr>
            <a:graphicFrameLocks noGrp="1"/>
          </p:cNvGraphicFramePr>
          <p:nvPr/>
        </p:nvGraphicFramePr>
        <p:xfrm>
          <a:off x="1870075" y="1268413"/>
          <a:ext cx="3275009" cy="5151458"/>
        </p:xfrm>
        <a:graphic>
          <a:graphicData uri="http://schemas.openxmlformats.org/drawingml/2006/table">
            <a:tbl>
              <a:tblPr/>
              <a:tblGrid>
                <a:gridCol w="47366"/>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60899"/>
                <a:gridCol w="54132"/>
                <a:gridCol w="54132"/>
                <a:gridCol w="54132"/>
                <a:gridCol w="54132"/>
                <a:gridCol w="54132"/>
                <a:gridCol w="54132"/>
                <a:gridCol w="54132"/>
                <a:gridCol w="54132"/>
                <a:gridCol w="54132"/>
              </a:tblGrid>
              <a:tr h="60964">
                <a:tc>
                  <a:txBody>
                    <a:bodyPr/>
                    <a:lstStyle/>
                    <a:p>
                      <a:pPr algn="l" fontAlgn="ctr"/>
                      <a:r>
                        <a:rPr lang="zh-CN" altLang="en-US" sz="400" b="0" i="0" u="none" strike="noStrike" dirty="0">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91446">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8" gridSpan="14">
                  <a:txBody>
                    <a:bodyPr/>
                    <a:lstStyle/>
                    <a:p>
                      <a:pPr algn="ctr" fontAlgn="ctr"/>
                      <a:endParaRPr lang="zh-CN" altLang="en-US" sz="400" b="0" i="0" u="none" strike="noStrike">
                        <a:effectLst/>
                        <a:latin typeface="Arial"/>
                      </a:endParaRPr>
                    </a:p>
                  </a:txBody>
                  <a:tcPr marL="0" marR="0" marT="0" marB="0" anchor="ctr">
                    <a:lnL>
                      <a:noFill/>
                    </a:lnL>
                    <a:lnR>
                      <a:noFill/>
                    </a:lnR>
                    <a:lnT>
                      <a:noFill/>
                    </a:lnT>
                    <a:lnB>
                      <a:noFill/>
                    </a:lnB>
                  </a:tcPr>
                </a:tc>
                <a:tc rowSpan="8" hMerge="1">
                  <a:txBody>
                    <a:bodyPr/>
                    <a:lstStyle/>
                    <a:p>
                      <a:endParaRPr lang="zh-CN" altLang="en-US"/>
                    </a:p>
                  </a:txBody>
                  <a:tcPr/>
                </a:tc>
                <a:tc rowSpan="8" hMerge="1">
                  <a:txBody>
                    <a:bodyPr/>
                    <a:lstStyle/>
                    <a:p>
                      <a:endParaRPr lang="zh-CN" altLang="en-US"/>
                    </a:p>
                  </a:txBody>
                  <a:tcPr/>
                </a:tc>
                <a:tc rowSpan="8" hMerge="1">
                  <a:txBody>
                    <a:bodyPr/>
                    <a:lstStyle/>
                    <a:p>
                      <a:endParaRPr lang="zh-CN" altLang="en-US"/>
                    </a:p>
                  </a:txBody>
                  <a:tcPr/>
                </a:tc>
                <a:tc rowSpan="8" hMerge="1">
                  <a:txBody>
                    <a:bodyPr/>
                    <a:lstStyle/>
                    <a:p>
                      <a:endParaRPr lang="zh-CN" altLang="en-US"/>
                    </a:p>
                  </a:txBody>
                  <a:tcPr/>
                </a:tc>
                <a:tc rowSpan="8" hMerge="1">
                  <a:txBody>
                    <a:bodyPr/>
                    <a:lstStyle/>
                    <a:p>
                      <a:endParaRPr lang="zh-CN" altLang="en-US"/>
                    </a:p>
                  </a:txBody>
                  <a:tcPr/>
                </a:tc>
                <a:tc rowSpan="8" hMerge="1">
                  <a:txBody>
                    <a:bodyPr/>
                    <a:lstStyle/>
                    <a:p>
                      <a:endParaRPr lang="zh-CN" altLang="en-US"/>
                    </a:p>
                  </a:txBody>
                  <a:tcPr/>
                </a:tc>
                <a:tc rowSpan="8" hMerge="1">
                  <a:txBody>
                    <a:bodyPr/>
                    <a:lstStyle/>
                    <a:p>
                      <a:endParaRPr lang="zh-CN" altLang="en-US"/>
                    </a:p>
                  </a:txBody>
                  <a:tcPr/>
                </a:tc>
                <a:tc rowSpan="8" hMerge="1">
                  <a:txBody>
                    <a:bodyPr/>
                    <a:lstStyle/>
                    <a:p>
                      <a:endParaRPr lang="zh-CN" altLang="en-US"/>
                    </a:p>
                  </a:txBody>
                  <a:tcPr/>
                </a:tc>
                <a:tc rowSpan="8" hMerge="1">
                  <a:txBody>
                    <a:bodyPr/>
                    <a:lstStyle/>
                    <a:p>
                      <a:endParaRPr lang="zh-CN" altLang="en-US"/>
                    </a:p>
                  </a:txBody>
                  <a:tcPr/>
                </a:tc>
                <a:tc rowSpan="8" hMerge="1">
                  <a:txBody>
                    <a:bodyPr/>
                    <a:lstStyle/>
                    <a:p>
                      <a:endParaRPr lang="zh-CN" altLang="en-US"/>
                    </a:p>
                  </a:txBody>
                  <a:tcPr/>
                </a:tc>
                <a:tc rowSpan="8" hMerge="1">
                  <a:txBody>
                    <a:bodyPr/>
                    <a:lstStyle/>
                    <a:p>
                      <a:endParaRPr lang="zh-CN" altLang="en-US"/>
                    </a:p>
                  </a:txBody>
                  <a:tcPr/>
                </a:tc>
                <a:tc rowSpan="8" hMerge="1">
                  <a:txBody>
                    <a:bodyPr/>
                    <a:lstStyle/>
                    <a:p>
                      <a:endParaRPr lang="zh-CN" altLang="en-US"/>
                    </a:p>
                  </a:txBody>
                  <a:tcPr/>
                </a:tc>
                <a:tc rowSpan="8" hMerge="1">
                  <a:txBody>
                    <a:bodyPr/>
                    <a:lstStyle/>
                    <a:p>
                      <a:endParaRPr lang="zh-CN" altLang="en-US"/>
                    </a:p>
                  </a:txBody>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600" b="0" i="0" u="none" strike="noStrike">
                        <a:effectLst/>
                        <a:latin typeface="Arial"/>
                      </a:endParaRPr>
                    </a:p>
                  </a:txBody>
                  <a:tcPr marL="0" marR="0" marT="0" marB="0" anchor="ctr">
                    <a:lnL>
                      <a:noFill/>
                    </a:lnL>
                    <a:lnR>
                      <a:noFill/>
                    </a:lnR>
                    <a:lnT>
                      <a:noFill/>
                    </a:lnT>
                    <a:lnB>
                      <a:noFill/>
                    </a:lnB>
                  </a:tcPr>
                </a:tc>
                <a:tc rowSpan="2" gridSpan="8">
                  <a:txBody>
                    <a:bodyPr/>
                    <a:lstStyle/>
                    <a:p>
                      <a:pPr algn="ctr" fontAlgn="ctr"/>
                      <a:r>
                        <a:rPr lang="en-US" sz="300" b="0" i="0" u="none" strike="noStrike">
                          <a:effectLst/>
                          <a:latin typeface="Arial"/>
                        </a:rPr>
                        <a:t>Page 1 of 1</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ctr" fontAlgn="ctr"/>
                      <a:r>
                        <a:rPr lang="zh-CN" altLang="en-US" sz="300" b="1"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rowSpan="3" gridSpan="31">
                  <a:txBody>
                    <a:bodyPr/>
                    <a:lstStyle/>
                    <a:p>
                      <a:pPr algn="ctr" fontAlgn="ctr"/>
                      <a:r>
                        <a:rPr lang="en-US" sz="500" b="0" i="0" u="none" strike="noStrike">
                          <a:effectLst/>
                          <a:latin typeface="Arial"/>
                        </a:rPr>
                        <a:t>Objective Marking Form</a:t>
                      </a:r>
                    </a:p>
                  </a:txBody>
                  <a:tcPr marL="0" marR="0" marT="0" marB="0" anchor="ctr">
                    <a:lnL>
                      <a:noFill/>
                    </a:lnL>
                    <a:lnR>
                      <a:noFill/>
                    </a:lnR>
                    <a:lnT>
                      <a:noFill/>
                    </a:lnT>
                    <a:lnB>
                      <a:noFill/>
                    </a:lnB>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300" b="1"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rowSpan="2" gridSpan="8">
                  <a:txBody>
                    <a:bodyPr/>
                    <a:lstStyle/>
                    <a:p>
                      <a:pPr algn="ctr" fontAlgn="ctr"/>
                      <a:endParaRPr lang="zh-CN" altLang="en-US" sz="200" b="0" i="0" u="none" strike="noStrike">
                        <a:effectLst/>
                        <a:latin typeface="Arial"/>
                      </a:endParaRP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ctr" fontAlgn="ctr"/>
                      <a:r>
                        <a:rPr lang="zh-CN" altLang="en-US" sz="3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3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rowSpan="3" gridSpan="31">
                  <a:txBody>
                    <a:bodyPr/>
                    <a:lstStyle/>
                    <a:p>
                      <a:pPr algn="ctr" fontAlgn="ctr"/>
                      <a:r>
                        <a:rPr lang="en-US" sz="500" b="0" i="0" u="none" strike="noStrike">
                          <a:effectLst/>
                          <a:latin typeface="Arial"/>
                        </a:rPr>
                        <a:t>China Team Training 2013</a:t>
                      </a:r>
                    </a:p>
                  </a:txBody>
                  <a:tcPr marL="0" marR="0" marT="0" marB="0" anchor="ctr">
                    <a:lnL>
                      <a:noFill/>
                    </a:lnL>
                    <a:lnR>
                      <a:noFill/>
                    </a:lnR>
                    <a:lnT>
                      <a:noFill/>
                    </a:lnT>
                    <a:lnB>
                      <a:noFill/>
                    </a:lnB>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tc rowSpan="2" gridSpan="8">
                  <a:txBody>
                    <a:bodyPr/>
                    <a:lstStyle/>
                    <a:p>
                      <a:pPr algn="ctr" fontAlgn="ctr"/>
                      <a:endParaRPr lang="zh-CN" altLang="en-US" sz="200" b="0" i="0" u="none" strike="noStrike">
                        <a:effectLst/>
                        <a:latin typeface="Arial"/>
                      </a:endParaRP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ctr" fontAlgn="ctr"/>
                      <a:r>
                        <a:rPr lang="zh-CN" altLang="en-US" sz="3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3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7">
                  <a:txBody>
                    <a:bodyPr/>
                    <a:lstStyle/>
                    <a:p>
                      <a:pPr algn="l" fontAlgn="ctr"/>
                      <a:r>
                        <a:rPr lang="en-US" sz="400" b="0" i="0" u="none" strike="noStrike">
                          <a:effectLst/>
                          <a:latin typeface="Arial"/>
                        </a:rPr>
                        <a:t>Skill No.</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2">
                  <a:txBody>
                    <a:bodyPr/>
                    <a:lstStyle/>
                    <a:p>
                      <a:pPr algn="r" fontAlgn="ctr"/>
                      <a:r>
                        <a:rPr lang="en-US" altLang="zh-CN" sz="400" b="0" i="0" u="none" strike="noStrike">
                          <a:effectLst/>
                          <a:latin typeface="Arial"/>
                        </a:rPr>
                        <a:t>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gridSpan="2">
                  <a:txBody>
                    <a:bodyPr/>
                    <a:lstStyle/>
                    <a:p>
                      <a:pPr algn="l" fontAlgn="ctr"/>
                      <a:r>
                        <a:rPr lang="en-US" altLang="zh-CN" sz="400" b="0" i="0" u="none" strike="noStrike">
                          <a:effectLst/>
                          <a:latin typeface="Arial"/>
                        </a:rPr>
                        <a:t>7</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4">
                  <a:txBody>
                    <a:bodyPr/>
                    <a:lstStyle/>
                    <a:p>
                      <a:pPr algn="ctr" fontAlgn="ctr"/>
                      <a:r>
                        <a:rPr lang="en-US" sz="400" b="0" i="0" u="none" strike="noStrike">
                          <a:effectLst/>
                          <a:latin typeface="Arial"/>
                        </a:rPr>
                        <a:t>Skill</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34">
                  <a:txBody>
                    <a:bodyPr/>
                    <a:lstStyle/>
                    <a:p>
                      <a:pPr algn="l" fontAlgn="ctr"/>
                      <a:r>
                        <a:rPr lang="en-US" sz="400" b="0" i="0" u="none" strike="noStrike">
                          <a:effectLst/>
                          <a:latin typeface="Arial"/>
                        </a:rPr>
                        <a:t>CNC Milling</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gridSpan="2" vMerge="1">
                  <a:txBody>
                    <a:bodyPr/>
                    <a:lstStyle/>
                    <a:p>
                      <a:endParaRPr lang="zh-CN" altLang="en-US"/>
                    </a:p>
                  </a:txBody>
                  <a:tcPr/>
                </a:tc>
                <a:tc hMerge="1"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3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10">
                  <a:txBody>
                    <a:bodyPr/>
                    <a:lstStyle/>
                    <a:p>
                      <a:pPr algn="l" fontAlgn="ctr"/>
                      <a:r>
                        <a:rPr lang="en-US" sz="400" b="0" i="0" u="none" strike="noStrike">
                          <a:effectLst/>
                          <a:latin typeface="Arial"/>
                        </a:rPr>
                        <a:t>Competitor No.</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3">
                  <a:txBody>
                    <a:bodyPr/>
                    <a:lstStyle/>
                    <a:p>
                      <a:pPr algn="ctr"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11">
                  <a:txBody>
                    <a:bodyPr/>
                    <a:lstStyle/>
                    <a:p>
                      <a:pPr algn="ctr" fontAlgn="ctr"/>
                      <a:r>
                        <a:rPr lang="en-US" sz="400" b="0" i="0" u="none" strike="noStrike">
                          <a:effectLst/>
                          <a:latin typeface="Arial"/>
                        </a:rPr>
                        <a:t>Competitor Name</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16">
                  <a:txBody>
                    <a:bodyPr/>
                    <a:lstStyle/>
                    <a:p>
                      <a:pPr algn="ctr" fontAlgn="ctr"/>
                      <a:endParaRPr lang="zh-CN" altLang="en-US" sz="400" b="0" i="0" u="none" strike="noStrike">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6">
                  <a:txBody>
                    <a:bodyPr/>
                    <a:lstStyle/>
                    <a:p>
                      <a:pPr algn="ctr" fontAlgn="ctr"/>
                      <a:r>
                        <a:rPr lang="en-US" sz="400" b="0" i="0" u="none" strike="noStrike">
                          <a:effectLst/>
                          <a:latin typeface="Arial"/>
                        </a:rPr>
                        <a:t>Member</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1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1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gridSpan="6"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4" gridSpan="8">
                  <a:txBody>
                    <a:bodyPr/>
                    <a:lstStyle/>
                    <a:p>
                      <a:pPr algn="ctr" fontAlgn="ctr"/>
                      <a:r>
                        <a:rPr lang="en-US" sz="200" b="0" i="0" u="none" strike="noStrike">
                          <a:effectLst/>
                          <a:latin typeface="Arial"/>
                        </a:rPr>
                        <a:t>Criterion 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gridSpan="20">
                  <a:txBody>
                    <a:bodyPr/>
                    <a:lstStyle/>
                    <a:p>
                      <a:pPr algn="ctr" fontAlgn="ctr"/>
                      <a:r>
                        <a:rPr lang="en-US" sz="200" b="0" i="0" u="none" strike="noStrike">
                          <a:effectLst/>
                          <a:latin typeface="Arial"/>
                        </a:rPr>
                        <a:t>Criterion Description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gridSpan="12">
                  <a:txBody>
                    <a:bodyPr/>
                    <a:lstStyle/>
                    <a:p>
                      <a:pPr algn="ctr" fontAlgn="ctr"/>
                      <a:r>
                        <a:rPr lang="en-US" sz="200" b="0" i="0" u="none" strike="noStrike">
                          <a:effectLst/>
                          <a:latin typeface="Arial"/>
                        </a:rPr>
                        <a:t>Marks Awarded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4" gridSpan="8">
                  <a:txBody>
                    <a:bodyPr/>
                    <a:lstStyle/>
                    <a:p>
                      <a:pPr algn="ctr" fontAlgn="ctr"/>
                      <a:r>
                        <a:rPr lang="en-US" sz="200" b="0" i="0" u="none" strike="noStrike">
                          <a:effectLst/>
                          <a:latin typeface="Arial"/>
                        </a:rPr>
                        <a:t>Total Award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a:txBody>
                    <a:bodyPr/>
                    <a:lstStyle/>
                    <a:p>
                      <a:pPr algn="ctr" fontAlgn="ctr"/>
                      <a:r>
                        <a:rPr lang="zh-CN" altLang="en-US" sz="2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gridSpan="12"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2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Day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sz="200" b="0" i="0" u="none" strike="noStrike">
                          <a:effectLst/>
                          <a:latin typeface="Arial"/>
                        </a:rPr>
                        <a:t>Day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sz="200" b="0" i="0" u="none" strike="noStrike">
                          <a:effectLst/>
                          <a:latin typeface="Arial"/>
                        </a:rPr>
                        <a:t>Day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2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2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8">
                  <a:txBody>
                    <a:bodyPr/>
                    <a:lstStyle/>
                    <a:p>
                      <a:pPr algn="ctr" fontAlgn="ctr"/>
                      <a:r>
                        <a:rPr lang="en-US" sz="200" b="0" i="0" u="none" strike="noStrike">
                          <a:effectLst/>
                          <a:latin typeface="Arial"/>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Main dimensions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8">
                  <a:txBody>
                    <a:bodyPr/>
                    <a:lstStyle/>
                    <a:p>
                      <a:pPr algn="ctr" fontAlgn="ctr"/>
                      <a:r>
                        <a:rPr lang="en-US" sz="200" b="0" i="0" u="none" strike="noStrike">
                          <a:effectLst/>
                          <a:latin typeface="Arial"/>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Secondary dimensions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8">
                  <a:txBody>
                    <a:bodyPr/>
                    <a:lstStyle/>
                    <a:p>
                      <a:pPr algn="ctr" fontAlgn="ctr"/>
                      <a:r>
                        <a:rPr lang="en-US" sz="200" b="0" i="0" u="none" strike="noStrike">
                          <a:effectLst/>
                          <a:latin typeface="Arial"/>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Surface quality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8">
                  <a:txBody>
                    <a:bodyPr/>
                    <a:lstStyle/>
                    <a:p>
                      <a:pPr algn="ctr" fontAlgn="ctr"/>
                      <a:r>
                        <a:rPr lang="en-US" sz="200" b="0" i="0" u="none" strike="noStrike">
                          <a:effectLst/>
                          <a:latin typeface="Arial"/>
                        </a:rPr>
                        <a: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Conformity with drawing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8">
                  <a:txBody>
                    <a:bodyPr/>
                    <a:lstStyle/>
                    <a:p>
                      <a:pPr algn="ctr" fontAlgn="ctr"/>
                      <a:r>
                        <a:rPr lang="en-US" sz="200" b="0" i="0" u="none" strike="noStrike">
                          <a:effectLst/>
                          <a:latin typeface="Arial"/>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No additional material used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8">
                  <a:txBody>
                    <a:bodyPr/>
                    <a:lstStyle/>
                    <a:p>
                      <a:pPr algn="ctr"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ctr"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8">
                  <a:txBody>
                    <a:bodyPr/>
                    <a:lstStyle/>
                    <a:p>
                      <a:pPr algn="ctr"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ctr"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8">
                  <a:txBody>
                    <a:bodyPr/>
                    <a:lstStyle/>
                    <a:p>
                      <a:pPr algn="ctr" fontAlgn="ctr"/>
                      <a:r>
                        <a:rPr lang="zh-CN" altLang="en-US" sz="400" b="0" i="0" u="none" strike="noStrike" dirty="0">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ctr" fontAlgn="ctr"/>
                      <a:r>
                        <a:rPr lang="zh-CN" altLang="en-US" sz="4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33.3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33.3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33.4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8">
                  <a:txBody>
                    <a:bodyPr/>
                    <a:lstStyle/>
                    <a:p>
                      <a:pPr algn="ctr" fontAlgn="ctr"/>
                      <a:r>
                        <a:rPr lang="en-US" altLang="zh-CN" sz="200" b="0" i="0" u="none" strike="noStrike">
                          <a:effectLst/>
                          <a:latin typeface="Arial"/>
                        </a:rPr>
                        <a:t>100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300" b="1"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300" b="1" i="0" u="none" strike="noStrike">
                        <a:effectLst/>
                        <a:latin typeface="Dotum"/>
                      </a:endParaRPr>
                    </a:p>
                  </a:txBody>
                  <a:tcPr marL="0" marR="0" marT="0" marB="0" anchor="ctr">
                    <a:lnL>
                      <a:noFill/>
                    </a:lnL>
                    <a:lnR>
                      <a:noFill/>
                    </a:lnR>
                    <a:lnT>
                      <a:noFill/>
                    </a:lnT>
                    <a:lnB>
                      <a:noFill/>
                    </a:lnB>
                  </a:tcPr>
                </a:tc>
                <a:tc rowSpan="2" gridSpan="4">
                  <a:txBody>
                    <a:bodyPr/>
                    <a:lstStyle/>
                    <a:p>
                      <a:pPr algn="ctr" fontAlgn="ctr"/>
                      <a:r>
                        <a:rPr lang="en-US" sz="300" b="1" i="0" u="none" strike="noStrike">
                          <a:effectLst/>
                          <a:latin typeface="Dotum"/>
                        </a:rPr>
                        <a:t>Total</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200" b="0" i="0" u="none" strike="noStrike">
                        <a:effectLst/>
                        <a:latin typeface="Dotum"/>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300" b="1"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300" b="1" i="0" u="none" strike="noStrike">
                        <a:effectLst/>
                        <a:latin typeface="Dotum"/>
                      </a:endParaRPr>
                    </a:p>
                  </a:txBody>
                  <a:tcPr marL="0" marR="0" marT="0" marB="0" anchor="ctr">
                    <a:lnL>
                      <a:noFill/>
                    </a:lnL>
                    <a:lnR>
                      <a:noFill/>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8">
                  <a:txBody>
                    <a:bodyPr/>
                    <a:lstStyle/>
                    <a:p>
                      <a:pPr algn="ctr"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Dotum"/>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Dotum"/>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4" gridSpan="8">
                  <a:txBody>
                    <a:bodyPr/>
                    <a:lstStyle/>
                    <a:p>
                      <a:pPr algn="ctr" fontAlgn="ctr"/>
                      <a:r>
                        <a:rPr lang="en-US" sz="200" b="0" i="0" u="none" strike="noStrike">
                          <a:effectLst/>
                          <a:latin typeface="Arial"/>
                        </a:rPr>
                        <a:t>Sub</a:t>
                      </a:r>
                      <a:br>
                        <a:rPr lang="en-US" sz="200" b="0" i="0" u="none" strike="noStrike">
                          <a:effectLst/>
                          <a:latin typeface="Arial"/>
                        </a:rPr>
                      </a:br>
                      <a:r>
                        <a:rPr lang="en-US" sz="200" b="0" i="0" u="none" strike="noStrike">
                          <a:effectLst/>
                          <a:latin typeface="Arial"/>
                        </a:rPr>
                        <a:t>Criterion 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gridSpan="20">
                  <a:txBody>
                    <a:bodyPr/>
                    <a:lstStyle/>
                    <a:p>
                      <a:pPr algn="ctr" fontAlgn="ctr"/>
                      <a:r>
                        <a:rPr lang="en-US" sz="200" b="0" i="0" u="none" strike="noStrike">
                          <a:effectLst/>
                          <a:latin typeface="Arial"/>
                        </a:rPr>
                        <a:t>Sub Criterion Description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gridSpan="12">
                  <a:txBody>
                    <a:bodyPr/>
                    <a:lstStyle/>
                    <a:p>
                      <a:pPr algn="ctr" fontAlgn="ctr"/>
                      <a:r>
                        <a:rPr lang="en-US" sz="200" b="0" i="0" u="none" strike="noStrike">
                          <a:effectLst/>
                          <a:latin typeface="Arial"/>
                        </a:rPr>
                        <a:t>Marks Awarded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4" gridSpan="8">
                  <a:txBody>
                    <a:bodyPr/>
                    <a:lstStyle/>
                    <a:p>
                      <a:pPr algn="ctr" fontAlgn="ctr"/>
                      <a:r>
                        <a:rPr lang="en-US" sz="200" b="0" i="0" u="none" strike="noStrike">
                          <a:effectLst/>
                          <a:latin typeface="Arial"/>
                        </a:rPr>
                        <a:t>Total Award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rowSpan="4" hMerge="1">
                  <a:txBody>
                    <a:bodyPr/>
                    <a:lstStyle/>
                    <a:p>
                      <a:endParaRPr lang="zh-CN" altLang="en-US"/>
                    </a:p>
                  </a:txBody>
                  <a:tcPr/>
                </a:tc>
                <a:tc>
                  <a:txBody>
                    <a:bodyPr/>
                    <a:lstStyle/>
                    <a:p>
                      <a:pPr algn="ctr" fontAlgn="ctr"/>
                      <a:r>
                        <a:rPr lang="zh-CN" altLang="en-US" sz="2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gridSpan="12"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2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Day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sz="200" b="0" i="0" u="none" strike="noStrike">
                          <a:effectLst/>
                          <a:latin typeface="Arial"/>
                        </a:rPr>
                        <a:t>Day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sz="200" b="0" i="0" u="none" strike="noStrike">
                          <a:effectLst/>
                          <a:latin typeface="Arial"/>
                        </a:rPr>
                        <a:t>Day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2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ctr" fontAlgn="ctr"/>
                      <a:r>
                        <a:rPr lang="zh-CN" altLang="en-US" sz="2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Main Dimension for Project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Main Dimension for Project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Main Dimension for Project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Secundary Dimension for Project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Secundary Dimension for Project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Secundary Dimension for Project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Surface Quality for Project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Surface Quality for Project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Surface Quality for Project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In conformity with drawing Project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In conformity with drawing Project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In conformity with drawing Project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No additional material used for Project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No additional material used for Project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rowSpan="2" gridSpan="4">
                  <a:txBody>
                    <a:bodyPr/>
                    <a:lstStyle/>
                    <a:p>
                      <a:pPr algn="ctr" fontAlgn="ctr"/>
                      <a:r>
                        <a:rPr lang="en-US" sz="200" b="0" i="0" u="none" strike="noStrike">
                          <a:effectLst/>
                          <a:latin typeface="Arial"/>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20">
                  <a:txBody>
                    <a:bodyPr/>
                    <a:lstStyle/>
                    <a:p>
                      <a:pPr algn="l" fontAlgn="ctr"/>
                      <a:r>
                        <a:rPr lang="en-US" sz="200" b="0" i="0" u="none" strike="noStrike">
                          <a:effectLst/>
                          <a:latin typeface="Arial"/>
                        </a:rPr>
                        <a:t>  No additional material used for Project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en-US" altLang="zh-CN" sz="200" b="0" i="0" u="none" strike="noStrike">
                          <a:effectLst/>
                          <a:latin typeface="Arial"/>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2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8">
                  <a:txBody>
                    <a:bodyPr/>
                    <a:lstStyle/>
                    <a:p>
                      <a:pPr algn="ctr" fontAlgn="ctr"/>
                      <a:r>
                        <a:rPr lang="zh-CN" altLang="en-US" sz="200" b="0" i="0" u="none" strike="noStrike">
                          <a:effectLst/>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13">
                  <a:txBody>
                    <a:bodyPr/>
                    <a:lstStyle/>
                    <a:p>
                      <a:pPr algn="l" fontAlgn="ctr"/>
                      <a:r>
                        <a:rPr lang="en-US" sz="300" b="0" i="0" u="none" strike="noStrike">
                          <a:effectLst/>
                          <a:latin typeface="Arial"/>
                        </a:rPr>
                        <a:t>Results Confirmed By</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10">
                  <a:txBody>
                    <a:bodyPr/>
                    <a:lstStyle/>
                    <a:p>
                      <a:pPr algn="ctr"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2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3">
                  <a:txBody>
                    <a:bodyPr/>
                    <a:lstStyle/>
                    <a:p>
                      <a:pPr algn="r" fontAlgn="ctr"/>
                      <a:r>
                        <a:rPr lang="en-US" sz="200" b="0" i="0" u="none" strike="noStrike">
                          <a:effectLst/>
                          <a:latin typeface="Arial"/>
                        </a:rPr>
                        <a:t>Max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33.3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33.3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33.4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8">
                  <a:txBody>
                    <a:bodyPr/>
                    <a:lstStyle/>
                    <a:p>
                      <a:pPr algn="ctr" fontAlgn="ctr"/>
                      <a:r>
                        <a:rPr lang="en-US" altLang="zh-CN" sz="200" b="0" i="0" u="none" strike="noStrike">
                          <a:effectLst/>
                          <a:latin typeface="Arial"/>
                        </a:rPr>
                        <a:t>100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10">
                  <a:txBody>
                    <a:bodyPr/>
                    <a:lstStyle/>
                    <a:p>
                      <a:pPr algn="l" fontAlgn="ctr"/>
                      <a:r>
                        <a:rPr lang="en-US" sz="300" b="0" i="0" u="none" strike="noStrike">
                          <a:effectLst/>
                          <a:latin typeface="Arial"/>
                        </a:rPr>
                        <a:t>Chief Expert</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13">
                  <a:txBody>
                    <a:bodyPr/>
                    <a:lstStyle/>
                    <a:p>
                      <a:pPr algn="ctr" fontAlgn="ctr"/>
                      <a:endParaRPr lang="zh-CN" altLang="en-US" sz="300" b="0" i="0" u="none" strike="noStrike">
                        <a:effectLst/>
                        <a:latin typeface="Arial"/>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a:noFill/>
                    </a:lnL>
                    <a:lnR>
                      <a:noFill/>
                    </a:lnR>
                    <a:lnT>
                      <a:noFill/>
                    </a:lnT>
                    <a:lnB>
                      <a:noFill/>
                    </a:lnB>
                  </a:tcPr>
                </a:tc>
                <a:tc rowSpan="2" gridSpan="4">
                  <a:txBody>
                    <a:bodyPr/>
                    <a:lstStyle/>
                    <a:p>
                      <a:pPr algn="ctr" fontAlgn="ctr"/>
                      <a:r>
                        <a:rPr lang="en-US" sz="300" b="1" i="0" u="none" strike="noStrike">
                          <a:effectLst/>
                          <a:latin typeface="Dotum"/>
                        </a:rPr>
                        <a:t>Total</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200" b="0" i="0" u="none" strike="noStrike">
                        <a:effectLst/>
                        <a:latin typeface="Dotum"/>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1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300" b="0" i="0" u="none" strike="noStrike">
                        <a:effectLst/>
                        <a:latin typeface="Arial"/>
                      </a:endParaRPr>
                    </a:p>
                  </a:txBody>
                  <a:tcPr marL="0" marR="0" marT="0" marB="0" anchor="ctr">
                    <a:lnL>
                      <a:noFill/>
                    </a:lnL>
                    <a:lnR>
                      <a:noFill/>
                    </a:lnR>
                    <a:lnT>
                      <a:noFill/>
                    </a:lnT>
                    <a:lnB>
                      <a:noFill/>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rowSpan="2" gridSpan="3">
                  <a:txBody>
                    <a:bodyPr/>
                    <a:lstStyle/>
                    <a:p>
                      <a:pPr algn="r" fontAlgn="ctr"/>
                      <a:r>
                        <a:rPr lang="en-US" sz="200" b="0" i="0" u="none" strike="noStrike">
                          <a:effectLst/>
                          <a:latin typeface="Arial"/>
                        </a:rPr>
                        <a:t>Actual</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4">
                  <a:txBody>
                    <a:bodyPr/>
                    <a:lstStyle/>
                    <a:p>
                      <a:pPr algn="ctr" fontAlgn="ctr"/>
                      <a:r>
                        <a:rPr lang="en-US" altLang="zh-CN" sz="200" b="0" i="0" u="none" strike="noStrike">
                          <a:effectLst/>
                          <a:latin typeface="Arial"/>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200" b="0" i="0" u="none" strike="noStrike">
                        <a:effectLst/>
                        <a:latin typeface="Arial"/>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8">
                  <a:txBody>
                    <a:bodyPr/>
                    <a:lstStyle/>
                    <a:p>
                      <a:pPr algn="ctr" fontAlgn="ctr"/>
                      <a:r>
                        <a:rPr lang="en-US" altLang="zh-CN" sz="200" b="0" i="0" u="none" strike="noStrike">
                          <a:effectLst/>
                          <a:latin typeface="Arial"/>
                        </a:rPr>
                        <a:t>0.00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10">
                  <a:txBody>
                    <a:bodyPr/>
                    <a:lstStyle/>
                    <a:p>
                      <a:pPr algn="l" fontAlgn="ctr"/>
                      <a:r>
                        <a:rPr lang="en-US" sz="300" b="0" i="0" u="none" strike="noStrike">
                          <a:effectLst/>
                          <a:latin typeface="Arial"/>
                        </a:rPr>
                        <a:t>Jury President</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13">
                  <a:txBody>
                    <a:bodyPr/>
                    <a:lstStyle/>
                    <a:p>
                      <a:pPr algn="ctr" fontAlgn="ctr"/>
                      <a:r>
                        <a:rPr lang="zh-CN" altLang="en-US" sz="3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Dotum"/>
                      </a:endParaRPr>
                    </a:p>
                  </a:txBody>
                  <a:tcPr marL="0" marR="0" marT="0" marB="0" anchor="ctr">
                    <a:lnL>
                      <a:noFill/>
                    </a:lnL>
                    <a:lnR>
                      <a:noFill/>
                    </a:lnR>
                    <a:lnT>
                      <a:noFill/>
                    </a:lnT>
                    <a:lnB>
                      <a:noFill/>
                    </a:lnB>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200" b="0" i="0" u="none" strike="noStrike">
                        <a:effectLst/>
                        <a:latin typeface="Dotum"/>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1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rowSpan="2" gridSpan="10">
                  <a:txBody>
                    <a:bodyPr/>
                    <a:lstStyle/>
                    <a:p>
                      <a:pPr algn="l" fontAlgn="ctr"/>
                      <a:r>
                        <a:rPr lang="en-US" sz="300" b="0" i="0" u="none" strike="noStrike">
                          <a:effectLst/>
                          <a:latin typeface="Arial"/>
                        </a:rPr>
                        <a:t>Compatriot Expert</a:t>
                      </a:r>
                    </a:p>
                  </a:txBody>
                  <a:tcPr marL="0" marR="0" marT="0" marB="0" anchor="ctr">
                    <a:lnL>
                      <a:noFill/>
                    </a:lnL>
                    <a:lnR>
                      <a:noFill/>
                    </a:lnR>
                    <a:lnT>
                      <a:noFill/>
                    </a:lnT>
                    <a:lnB>
                      <a:noFill/>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gridSpan="13">
                  <a:txBody>
                    <a:bodyPr/>
                    <a:lstStyle/>
                    <a:p>
                      <a:pPr algn="ctr" fontAlgn="ctr"/>
                      <a:r>
                        <a:rPr lang="zh-CN" altLang="en-US" sz="3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gridSpan="10"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1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algn="l" fontAlgn="ctr"/>
                      <a:endParaRPr lang="zh-CN" altLang="en-US" sz="400" b="0" i="0" u="none" strike="noStrike">
                        <a:effectLst/>
                        <a:latin typeface="Arial"/>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endParaRPr lang="zh-CN" altLang="en-US" sz="400" b="0" i="0" u="none" strike="noStrike">
                        <a:effectLst/>
                        <a:latin typeface="宋体"/>
                      </a:endParaRPr>
                    </a:p>
                  </a:txBody>
                  <a:tcPr marL="0" marR="0" marT="0" marB="0" anchor="ctr">
                    <a:lnL>
                      <a:noFill/>
                    </a:lnL>
                    <a:lnR>
                      <a:noFill/>
                    </a:lnR>
                    <a:lnT>
                      <a:noFill/>
                    </a:lnT>
                    <a:lnB>
                      <a:noFill/>
                    </a:lnB>
                  </a:tcPr>
                </a:tc>
                <a:tc>
                  <a:txBody>
                    <a:bodyPr/>
                    <a:lstStyle/>
                    <a:p>
                      <a:pPr algn="l" fontAlgn="ctr"/>
                      <a:r>
                        <a:rPr lang="zh-CN" altLang="en-US" sz="400" b="0" i="0" u="none" strike="noStrike">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r>
              <a:tr h="60964">
                <a:tc>
                  <a:txBody>
                    <a:bodyPr/>
                    <a:lstStyle/>
                    <a:p>
                      <a:pPr algn="l" fontAlgn="ctr"/>
                      <a:r>
                        <a:rPr lang="zh-CN" altLang="en-US" sz="400" b="0" i="0" u="none" strike="noStrike">
                          <a:effectLst/>
                          <a:latin typeface="宋体"/>
                        </a:rPr>
                        <a:t>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Arial"/>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dirty="0">
                          <a:effectLst/>
                          <a:latin typeface="宋体"/>
                        </a:rPr>
                        <a:t>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graphicFrame>
        <p:nvGraphicFramePr>
          <p:cNvPr id="2" name="图示 1"/>
          <p:cNvGraphicFramePr/>
          <p:nvPr/>
        </p:nvGraphicFramePr>
        <p:xfrm>
          <a:off x="928662" y="1357298"/>
          <a:ext cx="3427314" cy="746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1555750"/>
            <a:ext cx="2427288"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Rectangle 3"/>
          <p:cNvSpPr txBox="1">
            <a:spLocks noChangeArrowheads="1"/>
          </p:cNvSpPr>
          <p:nvPr/>
        </p:nvSpPr>
        <p:spPr bwMode="auto">
          <a:xfrm>
            <a:off x="684213" y="2433638"/>
            <a:ext cx="38163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endParaRPr lang="en-US" altLang="zh-CN" sz="2800">
              <a:solidFill>
                <a:srgbClr val="0000FF"/>
              </a:solidFill>
              <a:latin typeface="黑体" pitchFamily="49" charset="-122"/>
              <a:ea typeface="黑体" pitchFamily="49" charset="-122"/>
            </a:endParaRPr>
          </a:p>
          <a:p>
            <a:r>
              <a:rPr lang="zh-CN" altLang="en-US" sz="2800">
                <a:solidFill>
                  <a:srgbClr val="0000FF"/>
                </a:solidFill>
                <a:latin typeface="黑体" pitchFamily="49" charset="-122"/>
                <a:ea typeface="黑体" pitchFamily="49" charset="-122"/>
              </a:rPr>
              <a:t>（二）检测与评判</a:t>
            </a:r>
            <a:endParaRPr lang="en-US" altLang="zh-CN" sz="2800">
              <a:solidFill>
                <a:srgbClr val="0000FF"/>
              </a:solidFill>
              <a:latin typeface="黑体" pitchFamily="49" charset="-122"/>
              <a:ea typeface="黑体" pitchFamily="49" charset="-122"/>
            </a:endParaRPr>
          </a:p>
        </p:txBody>
      </p:sp>
      <p:pic>
        <p:nvPicPr>
          <p:cNvPr id="286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3806825"/>
            <a:ext cx="15255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677" name="Picture 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7600" y="4095750"/>
            <a:ext cx="160178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678" name="Picture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525" y="3729038"/>
            <a:ext cx="20732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679" name="Picture 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65538" y="3284538"/>
            <a:ext cx="2578100"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dvAuto="20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48264" y="836712"/>
            <a:ext cx="2077528"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4" name="图示 3"/>
          <p:cNvGraphicFramePr/>
          <p:nvPr>
            <p:extLst>
              <p:ext uri="{D42A27DB-BD31-4B8C-83A1-F6EECF244321}">
                <p14:modId xmlns:p14="http://schemas.microsoft.com/office/powerpoint/2010/main" val="4275911971"/>
              </p:ext>
            </p:extLst>
          </p:nvPr>
        </p:nvGraphicFramePr>
        <p:xfrm>
          <a:off x="755576" y="1196752"/>
          <a:ext cx="3456384" cy="746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502560356"/>
              </p:ext>
            </p:extLst>
          </p:nvPr>
        </p:nvGraphicFramePr>
        <p:xfrm>
          <a:off x="827088" y="2492375"/>
          <a:ext cx="7273924" cy="2952748"/>
        </p:xfrm>
        <a:graphic>
          <a:graphicData uri="http://schemas.openxmlformats.org/drawingml/2006/table">
            <a:tbl>
              <a:tblPr firstRow="1" firstCol="1" bandRow="1"/>
              <a:tblGrid>
                <a:gridCol w="1230095"/>
                <a:gridCol w="1700819"/>
                <a:gridCol w="1390229"/>
                <a:gridCol w="1368362"/>
                <a:gridCol w="1584419"/>
              </a:tblGrid>
              <a:tr h="328083">
                <a:tc rowSpan="2">
                  <a:txBody>
                    <a:bodyPr/>
                    <a:lstStyle/>
                    <a:p>
                      <a:pPr algn="ctr">
                        <a:spcAft>
                          <a:spcPts val="0"/>
                        </a:spcAft>
                      </a:pPr>
                      <a:r>
                        <a:rPr lang="zh-CN" sz="1600" kern="100" dirty="0">
                          <a:effectLst/>
                          <a:latin typeface="Calibri"/>
                          <a:ea typeface="宋体"/>
                          <a:cs typeface="Times New Roman"/>
                        </a:rPr>
                        <a:t>代号</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rowSpan="2">
                  <a:txBody>
                    <a:bodyPr/>
                    <a:lstStyle/>
                    <a:p>
                      <a:pPr algn="ctr">
                        <a:spcAft>
                          <a:spcPts val="0"/>
                        </a:spcAft>
                      </a:pPr>
                      <a:r>
                        <a:rPr lang="zh-CN" sz="1600" kern="100" dirty="0">
                          <a:effectLst/>
                          <a:latin typeface="Calibri"/>
                          <a:ea typeface="宋体"/>
                          <a:cs typeface="Times New Roman"/>
                        </a:rPr>
                        <a:t>评分项目描述</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gridSpan="3">
                  <a:txBody>
                    <a:bodyPr/>
                    <a:lstStyle/>
                    <a:p>
                      <a:pPr algn="ctr">
                        <a:spcAft>
                          <a:spcPts val="0"/>
                        </a:spcAft>
                      </a:pPr>
                      <a:r>
                        <a:rPr lang="zh-CN" sz="1600" kern="100">
                          <a:effectLst/>
                          <a:latin typeface="Calibri"/>
                          <a:ea typeface="宋体"/>
                          <a:cs typeface="Times New Roman"/>
                        </a:rPr>
                        <a:t>配分</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hMerge="1">
                  <a:txBody>
                    <a:bodyPr/>
                    <a:lstStyle/>
                    <a:p>
                      <a:endParaRPr lang="zh-CN" altLang="en-US"/>
                    </a:p>
                  </a:txBody>
                  <a:tcPr/>
                </a:tc>
                <a:tc hMerge="1">
                  <a:txBody>
                    <a:bodyPr/>
                    <a:lstStyle/>
                    <a:p>
                      <a:endParaRPr lang="zh-CN" altLang="en-US"/>
                    </a:p>
                  </a:txBody>
                  <a:tcPr/>
                </a:tc>
              </a:tr>
              <a:tr h="656167">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600" b="1" kern="100" dirty="0">
                          <a:effectLst/>
                          <a:latin typeface="Calibri"/>
                          <a:ea typeface="宋体"/>
                          <a:cs typeface="Times New Roman"/>
                        </a:rPr>
                        <a:t>主观评判配分</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tc>
                  <a:txBody>
                    <a:bodyPr/>
                    <a:lstStyle/>
                    <a:p>
                      <a:pPr algn="ctr">
                        <a:spcAft>
                          <a:spcPts val="0"/>
                        </a:spcAft>
                      </a:pPr>
                      <a:r>
                        <a:rPr lang="zh-CN" sz="1600" b="1" kern="100" dirty="0">
                          <a:effectLst/>
                          <a:latin typeface="Calibri"/>
                          <a:ea typeface="宋体"/>
                          <a:cs typeface="Times New Roman"/>
                        </a:rPr>
                        <a:t>客观评判配分</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tc>
                  <a:txBody>
                    <a:bodyPr/>
                    <a:lstStyle/>
                    <a:p>
                      <a:pPr algn="ctr">
                        <a:spcAft>
                          <a:spcPts val="0"/>
                        </a:spcAft>
                      </a:pPr>
                      <a:r>
                        <a:rPr lang="zh-CN" sz="1600" kern="100">
                          <a:effectLst/>
                          <a:latin typeface="Calibri"/>
                          <a:ea typeface="宋体"/>
                          <a:cs typeface="Times New Roman"/>
                        </a:rPr>
                        <a:t>配分合计</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r>
              <a:tr h="328083">
                <a:tc>
                  <a:txBody>
                    <a:bodyPr/>
                    <a:lstStyle/>
                    <a:p>
                      <a:pPr algn="ctr">
                        <a:spcAft>
                          <a:spcPts val="0"/>
                        </a:spcAft>
                      </a:pPr>
                      <a:r>
                        <a:rPr lang="en-US" sz="1600" kern="100">
                          <a:effectLst/>
                          <a:latin typeface="Calibri"/>
                          <a:ea typeface="宋体"/>
                          <a:cs typeface="Times New Roman"/>
                        </a:rPr>
                        <a:t>A</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dirty="0">
                          <a:effectLst/>
                          <a:latin typeface="Calibri"/>
                          <a:ea typeface="宋体"/>
                          <a:cs typeface="Times New Roman"/>
                        </a:rPr>
                        <a:t>主要尺寸</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54</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spcAft>
                          <a:spcPts val="0"/>
                        </a:spcAft>
                      </a:pPr>
                      <a:r>
                        <a:rPr lang="en-US" sz="1600" kern="100">
                          <a:effectLst/>
                          <a:latin typeface="Calibri"/>
                          <a:ea typeface="宋体"/>
                          <a:cs typeface="Times New Roman"/>
                        </a:rPr>
                        <a:t>54</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83">
                <a:tc>
                  <a:txBody>
                    <a:bodyPr/>
                    <a:lstStyle/>
                    <a:p>
                      <a:pPr algn="ctr">
                        <a:spcAft>
                          <a:spcPts val="0"/>
                        </a:spcAft>
                      </a:pPr>
                      <a:r>
                        <a:rPr lang="en-US" sz="1600" kern="100">
                          <a:effectLst/>
                          <a:latin typeface="Calibri"/>
                          <a:ea typeface="宋体"/>
                          <a:cs typeface="Times New Roman"/>
                        </a:rPr>
                        <a:t>B</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次要尺寸</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21</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spcAft>
                          <a:spcPts val="0"/>
                        </a:spcAft>
                      </a:pPr>
                      <a:r>
                        <a:rPr lang="en-US" sz="1600" kern="100">
                          <a:effectLst/>
                          <a:latin typeface="Calibri"/>
                          <a:ea typeface="宋体"/>
                          <a:cs typeface="Times New Roman"/>
                        </a:rPr>
                        <a:t>21</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83">
                <a:tc>
                  <a:txBody>
                    <a:bodyPr/>
                    <a:lstStyle/>
                    <a:p>
                      <a:pPr algn="ctr">
                        <a:spcAft>
                          <a:spcPts val="0"/>
                        </a:spcAft>
                      </a:pPr>
                      <a:r>
                        <a:rPr lang="en-US" sz="1600" kern="100">
                          <a:effectLst/>
                          <a:latin typeface="Calibri"/>
                          <a:ea typeface="宋体"/>
                          <a:cs typeface="Times New Roman"/>
                        </a:rPr>
                        <a:t>C</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表面质量</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9</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spcAft>
                          <a:spcPts val="0"/>
                        </a:spcAft>
                      </a:pPr>
                      <a:r>
                        <a:rPr lang="en-US" sz="1600" kern="100">
                          <a:effectLst/>
                          <a:latin typeface="Calibri"/>
                          <a:ea typeface="宋体"/>
                          <a:cs typeface="Times New Roman"/>
                        </a:rPr>
                        <a:t>9</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83">
                <a:tc>
                  <a:txBody>
                    <a:bodyPr/>
                    <a:lstStyle/>
                    <a:p>
                      <a:pPr algn="ctr">
                        <a:spcAft>
                          <a:spcPts val="0"/>
                        </a:spcAft>
                      </a:pPr>
                      <a:r>
                        <a:rPr lang="en-US" sz="1600" kern="100">
                          <a:effectLst/>
                          <a:latin typeface="Calibri"/>
                          <a:ea typeface="宋体"/>
                          <a:cs typeface="Times New Roman"/>
                        </a:rPr>
                        <a:t>D</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相符性</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10</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spcAft>
                          <a:spcPts val="0"/>
                        </a:spcAft>
                      </a:pPr>
                      <a:r>
                        <a:rPr lang="en-US" sz="1600" kern="100" dirty="0">
                          <a:effectLst/>
                          <a:latin typeface="Calibri"/>
                          <a:ea typeface="宋体"/>
                          <a:cs typeface="Times New Roman"/>
                        </a:rPr>
                        <a:t> </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83">
                <a:tc>
                  <a:txBody>
                    <a:bodyPr/>
                    <a:lstStyle/>
                    <a:p>
                      <a:pPr algn="ctr">
                        <a:spcAft>
                          <a:spcPts val="0"/>
                        </a:spcAft>
                      </a:pPr>
                      <a:r>
                        <a:rPr lang="en-US" sz="1600" kern="100">
                          <a:effectLst/>
                          <a:latin typeface="Calibri"/>
                          <a:ea typeface="宋体"/>
                          <a:cs typeface="Times New Roman"/>
                        </a:rPr>
                        <a:t>E</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00">
                          <a:effectLst/>
                          <a:latin typeface="Calibri"/>
                          <a:ea typeface="宋体"/>
                          <a:cs typeface="Times New Roman"/>
                        </a:rPr>
                        <a:t>未增加毛坯</a:t>
                      </a: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6</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a:spcAft>
                          <a:spcPts val="0"/>
                        </a:spcAft>
                      </a:pPr>
                      <a:r>
                        <a:rPr lang="en-US" sz="1600" kern="100" dirty="0">
                          <a:effectLst/>
                          <a:latin typeface="Calibri"/>
                          <a:ea typeface="宋体"/>
                          <a:cs typeface="Times New Roman"/>
                        </a:rPr>
                        <a:t>6</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083">
                <a:tc>
                  <a:txBody>
                    <a:bodyPr/>
                    <a:lstStyle/>
                    <a:p>
                      <a:pPr algn="ctr">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spcAft>
                          <a:spcPts val="0"/>
                        </a:spcAft>
                      </a:pPr>
                      <a:r>
                        <a:rPr lang="en-US" sz="1600" kern="100">
                          <a:effectLst/>
                          <a:latin typeface="Calibri"/>
                          <a:ea typeface="宋体"/>
                          <a:cs typeface="Times New Roman"/>
                        </a:rPr>
                        <a:t> </a:t>
                      </a:r>
                      <a:endParaRPr lang="zh-CN" sz="1600" kern="10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spcAft>
                          <a:spcPts val="0"/>
                        </a:spcAft>
                      </a:pPr>
                      <a:r>
                        <a:rPr lang="en-US" sz="1600" kern="100" dirty="0">
                          <a:effectLst/>
                          <a:latin typeface="Calibri"/>
                          <a:ea typeface="宋体"/>
                          <a:cs typeface="Times New Roman"/>
                        </a:rPr>
                        <a:t>10%</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tc>
                  <a:txBody>
                    <a:bodyPr/>
                    <a:lstStyle/>
                    <a:p>
                      <a:pPr algn="ctr">
                        <a:spcAft>
                          <a:spcPts val="0"/>
                        </a:spcAft>
                      </a:pPr>
                      <a:r>
                        <a:rPr lang="en-US" sz="1600" kern="100" dirty="0">
                          <a:effectLst/>
                          <a:latin typeface="Calibri"/>
                          <a:ea typeface="宋体"/>
                          <a:cs typeface="Times New Roman"/>
                        </a:rPr>
                        <a:t>90%</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tc>
                  <a:txBody>
                    <a:bodyPr/>
                    <a:lstStyle/>
                    <a:p>
                      <a:pPr algn="ctr">
                        <a:spcAft>
                          <a:spcPts val="0"/>
                        </a:spcAft>
                      </a:pPr>
                      <a:r>
                        <a:rPr lang="en-US" sz="1600" kern="100" dirty="0">
                          <a:effectLst/>
                          <a:latin typeface="Calibri"/>
                          <a:ea typeface="宋体"/>
                          <a:cs typeface="Times New Roman"/>
                        </a:rPr>
                        <a:t>100</a:t>
                      </a:r>
                      <a:endParaRPr lang="zh-CN" sz="1600" kern="100" dirty="0">
                        <a:effectLst/>
                        <a:latin typeface="Calibri"/>
                        <a:ea typeface="宋体"/>
                        <a:cs typeface="Times New Roman"/>
                      </a:endParaRPr>
                    </a:p>
                  </a:txBody>
                  <a:tcPr marL="68591" marR="685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bl>
          </a:graphicData>
        </a:graphic>
      </p:graphicFrame>
    </p:spTree>
    <p:extLst>
      <p:ext uri="{BB962C8B-B14F-4D97-AF65-F5344CB8AC3E}">
        <p14:creationId xmlns:p14="http://schemas.microsoft.com/office/powerpoint/2010/main" val="2217651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875" r="13780"/>
          <a:stretch>
            <a:fillRect/>
          </a:stretch>
        </p:blipFill>
        <p:spPr bwMode="auto">
          <a:xfrm>
            <a:off x="5807075" y="1916113"/>
            <a:ext cx="3157538" cy="44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9699" name="Rectangle 5"/>
          <p:cNvSpPr>
            <a:spLocks noChangeArrowheads="1"/>
          </p:cNvSpPr>
          <p:nvPr/>
        </p:nvSpPr>
        <p:spPr bwMode="auto">
          <a:xfrm>
            <a:off x="611188" y="2276475"/>
            <a:ext cx="7777162"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zh-CN" altLang="en-US" sz="2000" b="1"/>
              <a:t>客观评分：</a:t>
            </a:r>
            <a:endParaRPr lang="en-US" altLang="zh-CN" sz="2000" b="1"/>
          </a:p>
          <a:p>
            <a:pPr eaLnBrk="1" hangingPunct="1">
              <a:buFontTx/>
              <a:buNone/>
            </a:pPr>
            <a:r>
              <a:rPr lang="zh-CN" altLang="en-US" sz="1800"/>
              <a:t>    </a:t>
            </a:r>
            <a:r>
              <a:rPr lang="en-US" altLang="zh-CN" sz="1800"/>
              <a:t>1</a:t>
            </a:r>
            <a:r>
              <a:rPr lang="zh-CN" altLang="en-US" sz="1800"/>
              <a:t>、客观评分 </a:t>
            </a:r>
            <a:r>
              <a:rPr lang="en-US" altLang="zh-CN" sz="1800"/>
              <a:t>- A, B, C </a:t>
            </a:r>
            <a:r>
              <a:rPr lang="zh-CN" altLang="en-US" sz="1800"/>
              <a:t>和 </a:t>
            </a:r>
            <a:r>
              <a:rPr lang="en-US" altLang="zh-CN" sz="1800"/>
              <a:t>E </a:t>
            </a:r>
          </a:p>
          <a:p>
            <a:pPr eaLnBrk="1" hangingPunct="1">
              <a:buFontTx/>
              <a:buNone/>
            </a:pPr>
            <a:r>
              <a:rPr lang="zh-CN" altLang="en-US" sz="1800"/>
              <a:t>    </a:t>
            </a:r>
            <a:r>
              <a:rPr lang="en-US" altLang="zh-CN" sz="1800"/>
              <a:t>2</a:t>
            </a:r>
            <a:r>
              <a:rPr lang="zh-CN" altLang="en-US" sz="1800"/>
              <a:t>、三坐标测量机、粗糙度检测仪完成客观评分要素的检测</a:t>
            </a:r>
          </a:p>
          <a:p>
            <a:pPr eaLnBrk="1" hangingPunct="1">
              <a:buFontTx/>
              <a:buNone/>
            </a:pPr>
            <a:r>
              <a:rPr lang="en-US" altLang="zh-CN" sz="1800"/>
              <a:t>    3</a:t>
            </a:r>
            <a:r>
              <a:rPr lang="zh-CN" altLang="en-US" sz="1800"/>
              <a:t>、检测由专业检测员进行，三位专家在场监督、记录与复检</a:t>
            </a:r>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0" y="3789363"/>
            <a:ext cx="33813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9"/>
          <p:cNvPicPr>
            <a:picLocks noChangeAspect="1" noChangeArrowheads="1"/>
          </p:cNvPicPr>
          <p:nvPr/>
        </p:nvPicPr>
        <p:blipFill>
          <a:blip r:embed="rId4">
            <a:clrChange>
              <a:clrFrom>
                <a:srgbClr val="E3E5E4"/>
              </a:clrFrom>
              <a:clrTo>
                <a:srgbClr val="E3E5E4">
                  <a:alpha val="0"/>
                </a:srgbClr>
              </a:clrTo>
            </a:clrChange>
            <a:extLst>
              <a:ext uri="{28A0092B-C50C-407E-A947-70E740481C1C}">
                <a14:useLocalDpi xmlns:a14="http://schemas.microsoft.com/office/drawing/2010/main" val="0"/>
              </a:ext>
            </a:extLst>
          </a:blip>
          <a:srcRect l="16968"/>
          <a:stretch>
            <a:fillRect/>
          </a:stretch>
        </p:blipFill>
        <p:spPr bwMode="auto">
          <a:xfrm>
            <a:off x="3851275" y="4724400"/>
            <a:ext cx="240030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97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4076700"/>
            <a:ext cx="4095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7" name="图示 6"/>
          <p:cNvGraphicFramePr/>
          <p:nvPr/>
        </p:nvGraphicFramePr>
        <p:xfrm>
          <a:off x="928662" y="1357298"/>
          <a:ext cx="3931370" cy="7461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9704" name="组合 4"/>
          <p:cNvGrpSpPr>
            <a:grpSpLocks/>
          </p:cNvGrpSpPr>
          <p:nvPr/>
        </p:nvGrpSpPr>
        <p:grpSpPr bwMode="auto">
          <a:xfrm>
            <a:off x="5076825" y="188913"/>
            <a:ext cx="3900488" cy="647700"/>
            <a:chOff x="554038" y="1154906"/>
            <a:chExt cx="3900764" cy="647700"/>
          </a:xfrm>
        </p:grpSpPr>
        <p:grpSp>
          <p:nvGrpSpPr>
            <p:cNvPr id="29705" name="组合 5"/>
            <p:cNvGrpSpPr>
              <a:grpSpLocks/>
            </p:cNvGrpSpPr>
            <p:nvPr/>
          </p:nvGrpSpPr>
          <p:grpSpPr bwMode="auto">
            <a:xfrm>
              <a:off x="554038" y="1200943"/>
              <a:ext cx="3900764" cy="601663"/>
              <a:chOff x="554038" y="1457325"/>
              <a:chExt cx="3900764" cy="601663"/>
            </a:xfrm>
          </p:grpSpPr>
          <p:sp>
            <p:nvSpPr>
              <p:cNvPr id="29707"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8"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29709"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29710"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29706"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nodeType="afterGroup">
                            <p:stCondLst>
                              <p:cond delay="2000"/>
                            </p:stCondLst>
                            <p:childTnLst>
                              <p:par>
                                <p:cTn id="11" presetID="55" presetClass="entr" presetSubtype="0" fill="hold" nodeType="afterEffect">
                                  <p:stCondLst>
                                    <p:cond delay="10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par>
                          <p:cTn id="16" fill="hold" nodeType="afterGroup">
                            <p:stCondLst>
                              <p:cond delay="4000"/>
                            </p:stCondLst>
                            <p:childTnLst>
                              <p:par>
                                <p:cTn id="17" presetID="55" presetClass="entr" presetSubtype="0" fill="hold" nodeType="afterEffect">
                                  <p:stCondLst>
                                    <p:cond delay="200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714375" y="2286000"/>
            <a:ext cx="4691063"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zh-CN" altLang="en-US" sz="2000" b="1"/>
              <a:t>主观评分：</a:t>
            </a:r>
          </a:p>
          <a:p>
            <a:pPr eaLnBrk="1" hangingPunct="1">
              <a:buFontTx/>
              <a:buNone/>
            </a:pPr>
            <a:r>
              <a:rPr lang="zh-CN" altLang="en-US" sz="2000"/>
              <a:t>   </a:t>
            </a:r>
            <a:r>
              <a:rPr lang="en-US" altLang="zh-CN" sz="1800"/>
              <a:t>1</a:t>
            </a:r>
            <a:r>
              <a:rPr lang="zh-CN" altLang="en-US" sz="1800"/>
              <a:t>、主观评分</a:t>
            </a:r>
            <a:r>
              <a:rPr lang="en-US" altLang="zh-CN" sz="1800"/>
              <a:t>-D</a:t>
            </a:r>
          </a:p>
          <a:p>
            <a:pPr eaLnBrk="1" hangingPunct="1">
              <a:buFontTx/>
              <a:buNone/>
            </a:pPr>
            <a:r>
              <a:rPr lang="zh-CN" altLang="en-US" sz="1800"/>
              <a:t>    </a:t>
            </a:r>
            <a:r>
              <a:rPr lang="en-US" altLang="zh-CN" sz="1800"/>
              <a:t>2</a:t>
            </a:r>
            <a:r>
              <a:rPr lang="zh-CN" altLang="en-US" sz="1800"/>
              <a:t>、专家们将分为三个工作组进行主观评分 </a:t>
            </a:r>
          </a:p>
          <a:p>
            <a:pPr eaLnBrk="1" hangingPunct="1">
              <a:buFontTx/>
              <a:buNone/>
            </a:pPr>
            <a:r>
              <a:rPr lang="zh-CN" altLang="en-US" sz="1800"/>
              <a:t>    </a:t>
            </a:r>
            <a:r>
              <a:rPr lang="en-US" altLang="zh-CN" sz="1800"/>
              <a:t>3</a:t>
            </a:r>
            <a:r>
              <a:rPr lang="zh-CN" altLang="en-US" sz="1800"/>
              <a:t>、每组</a:t>
            </a:r>
            <a:r>
              <a:rPr lang="en-US" altLang="zh-CN" sz="1800"/>
              <a:t>5</a:t>
            </a:r>
            <a:r>
              <a:rPr lang="zh-CN" altLang="en-US" sz="1800"/>
              <a:t>位专家：对每一评分点逐一打分，最高</a:t>
            </a:r>
            <a:r>
              <a:rPr lang="en-US" altLang="zh-CN" sz="1800"/>
              <a:t>10</a:t>
            </a:r>
            <a:r>
              <a:rPr lang="zh-CN" altLang="en-US" sz="1800"/>
              <a:t>分、最低</a:t>
            </a:r>
            <a:r>
              <a:rPr lang="en-US" altLang="zh-CN" sz="1800"/>
              <a:t>1</a:t>
            </a:r>
            <a:r>
              <a:rPr lang="zh-CN" altLang="en-US" sz="1800"/>
              <a:t>分，去除最高分和最低分（同一会员专家不参与自己选手的打分，但可以观看）</a:t>
            </a:r>
          </a:p>
          <a:p>
            <a:pPr eaLnBrk="1" hangingPunct="1">
              <a:buFontTx/>
              <a:buNone/>
            </a:pPr>
            <a:r>
              <a:rPr lang="zh-CN" altLang="en-US" sz="1800"/>
              <a:t>    </a:t>
            </a:r>
            <a:r>
              <a:rPr lang="en-US" altLang="zh-CN" sz="1800"/>
              <a:t>4</a:t>
            </a:r>
            <a:r>
              <a:rPr lang="zh-CN" altLang="en-US" sz="1800"/>
              <a:t>、最高分与最低分差值必须小于</a:t>
            </a:r>
            <a:r>
              <a:rPr lang="en-US" altLang="zh-CN" sz="1800"/>
              <a:t>3</a:t>
            </a:r>
            <a:r>
              <a:rPr lang="zh-CN" altLang="en-US" sz="1800"/>
              <a:t>分。分差大于</a:t>
            </a:r>
            <a:r>
              <a:rPr lang="en-US" altLang="zh-CN" sz="1800"/>
              <a:t>3</a:t>
            </a:r>
            <a:r>
              <a:rPr lang="zh-CN" altLang="en-US" sz="1800"/>
              <a:t>分时：最低者说明原因，重新打分</a:t>
            </a:r>
          </a:p>
          <a:p>
            <a:pPr eaLnBrk="1" hangingPunct="1">
              <a:buFontTx/>
              <a:buNone/>
            </a:pPr>
            <a:r>
              <a:rPr lang="zh-CN" altLang="en-US" sz="2000" b="1"/>
              <a:t>专家的分组方式</a:t>
            </a:r>
            <a:r>
              <a:rPr lang="en-US" altLang="zh-CN" sz="2000" b="1"/>
              <a:t>: </a:t>
            </a:r>
            <a:r>
              <a:rPr lang="zh-CN" altLang="en-US" sz="2000" b="1"/>
              <a:t>由首席专家和副首席专家指定</a:t>
            </a:r>
          </a:p>
        </p:txBody>
      </p:sp>
      <p:pic>
        <p:nvPicPr>
          <p:cNvPr id="30723" name="Picture 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526" b="5420"/>
          <a:stretch>
            <a:fillRect/>
          </a:stretch>
        </p:blipFill>
        <p:spPr bwMode="auto">
          <a:xfrm>
            <a:off x="5195888" y="3748088"/>
            <a:ext cx="3625850"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072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1714500"/>
            <a:ext cx="27813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0725" name="Picture 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4938" y="1357313"/>
            <a:ext cx="10096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30726" name="组合 4"/>
          <p:cNvGrpSpPr>
            <a:grpSpLocks/>
          </p:cNvGrpSpPr>
          <p:nvPr/>
        </p:nvGrpSpPr>
        <p:grpSpPr bwMode="auto">
          <a:xfrm>
            <a:off x="5076825" y="188913"/>
            <a:ext cx="3900488" cy="647700"/>
            <a:chOff x="554038" y="1154906"/>
            <a:chExt cx="3900764" cy="647700"/>
          </a:xfrm>
        </p:grpSpPr>
        <p:grpSp>
          <p:nvGrpSpPr>
            <p:cNvPr id="30729" name="组合 5"/>
            <p:cNvGrpSpPr>
              <a:grpSpLocks/>
            </p:cNvGrpSpPr>
            <p:nvPr/>
          </p:nvGrpSpPr>
          <p:grpSpPr bwMode="auto">
            <a:xfrm>
              <a:off x="554038" y="1200943"/>
              <a:ext cx="3900764" cy="601663"/>
              <a:chOff x="554038" y="1457325"/>
              <a:chExt cx="3900764" cy="601663"/>
            </a:xfrm>
          </p:grpSpPr>
          <p:sp>
            <p:nvSpPr>
              <p:cNvPr id="30731"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2"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30733"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30734"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30730"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graphicFrame>
        <p:nvGraphicFramePr>
          <p:cNvPr id="15" name="图示 14"/>
          <p:cNvGraphicFramePr/>
          <p:nvPr/>
        </p:nvGraphicFramePr>
        <p:xfrm>
          <a:off x="928662" y="1357298"/>
          <a:ext cx="3931370" cy="7461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0728" name="Picture 8"/>
          <p:cNvPicPr>
            <a:picLocks noChangeAspect="1" noChangeArrowheads="1"/>
          </p:cNvPicPr>
          <p:nvPr/>
        </p:nvPicPr>
        <p:blipFill>
          <a:blip r:embed="rId10">
            <a:extLst>
              <a:ext uri="{28A0092B-C50C-407E-A947-70E740481C1C}">
                <a14:useLocalDpi xmlns:a14="http://schemas.microsoft.com/office/drawing/2010/main" val="0"/>
              </a:ext>
            </a:extLst>
          </a:blip>
          <a:srcRect b="50000"/>
          <a:stretch>
            <a:fillRect/>
          </a:stretch>
        </p:blipFill>
        <p:spPr bwMode="auto">
          <a:xfrm>
            <a:off x="7483475" y="3806825"/>
            <a:ext cx="1525588"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775" y="1412875"/>
            <a:ext cx="36957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2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375" y="3429000"/>
            <a:ext cx="257175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174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236" r="31848" b="62556"/>
          <a:stretch>
            <a:fillRect/>
          </a:stretch>
        </p:blipFill>
        <p:spPr bwMode="auto">
          <a:xfrm>
            <a:off x="4419600" y="4579938"/>
            <a:ext cx="1900238"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174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26" t="44933" b="5420"/>
          <a:stretch>
            <a:fillRect/>
          </a:stretch>
        </p:blipFill>
        <p:spPr bwMode="auto">
          <a:xfrm>
            <a:off x="633413" y="4508500"/>
            <a:ext cx="3989387"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 name="圆角矩形 4"/>
          <p:cNvSpPr/>
          <p:nvPr/>
        </p:nvSpPr>
        <p:spPr>
          <a:xfrm>
            <a:off x="2641600" y="3100388"/>
            <a:ext cx="3860800" cy="657225"/>
          </a:xfrm>
          <a:prstGeom prst="rect">
            <a:avLst/>
          </a:prstGeom>
        </p:spPr>
        <p:style>
          <a:lnRef idx="0">
            <a:scrgbClr r="0" g="0" b="0"/>
          </a:lnRef>
          <a:fillRef idx="0">
            <a:scrgbClr r="0" g="0" b="0"/>
          </a:fillRef>
          <a:effectRef idx="0">
            <a:scrgbClr r="0" g="0" b="0"/>
          </a:effectRef>
          <a:fontRef idx="minor">
            <a:schemeClr val="lt1"/>
          </a:fontRef>
        </p:style>
        <p:txBody>
          <a:bodyPr lIns="110490" tIns="110490" rIns="110490" bIns="110490" spcCol="1270" anchor="ctr"/>
          <a:lstStyle/>
          <a:p>
            <a:pPr algn="ctr" defTabSz="1289050">
              <a:lnSpc>
                <a:spcPct val="90000"/>
              </a:lnSpc>
              <a:spcBef>
                <a:spcPct val="0"/>
              </a:spcBef>
              <a:spcAft>
                <a:spcPct val="35000"/>
              </a:spcAft>
              <a:defRPr/>
            </a:pPr>
            <a:r>
              <a:rPr lang="zh-CN" altLang="en-US" sz="2900" b="1" dirty="0">
                <a:latin typeface="黑体" pitchFamily="2" charset="-122"/>
                <a:ea typeface="黑体" pitchFamily="2" charset="-122"/>
              </a:rPr>
              <a:t>主观评判</a:t>
            </a:r>
          </a:p>
        </p:txBody>
      </p:sp>
      <p:graphicFrame>
        <p:nvGraphicFramePr>
          <p:cNvPr id="17" name="图示 16"/>
          <p:cNvGraphicFramePr/>
          <p:nvPr/>
        </p:nvGraphicFramePr>
        <p:xfrm>
          <a:off x="928662" y="1357298"/>
          <a:ext cx="3931370" cy="7461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684213" y="1879600"/>
            <a:ext cx="3959225"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 name="Rectangle 3"/>
          <p:cNvSpPr>
            <a:spLocks noChangeArrowheads="1"/>
          </p:cNvSpPr>
          <p:nvPr/>
        </p:nvSpPr>
        <p:spPr bwMode="auto">
          <a:xfrm>
            <a:off x="455613" y="1303338"/>
            <a:ext cx="577691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a:solidFill>
                  <a:srgbClr val="0000FF"/>
                </a:solidFill>
                <a:ea typeface="黑体" pitchFamily="49" charset="-122"/>
              </a:rPr>
              <a:t>一、数控铣项目技术规则</a:t>
            </a:r>
          </a:p>
        </p:txBody>
      </p:sp>
      <p:pic>
        <p:nvPicPr>
          <p:cNvPr id="4100" name="Picture 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1555750"/>
            <a:ext cx="2427288"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01" name="Picture 50"/>
          <p:cNvPicPr>
            <a:picLocks noChangeAspect="1" noChangeArrowheads="1"/>
          </p:cNvPicPr>
          <p:nvPr/>
        </p:nvPicPr>
        <p:blipFill>
          <a:blip r:embed="rId3">
            <a:extLst>
              <a:ext uri="{28A0092B-C50C-407E-A947-70E740481C1C}">
                <a14:useLocalDpi xmlns:a14="http://schemas.microsoft.com/office/drawing/2010/main" val="0"/>
              </a:ext>
            </a:extLst>
          </a:blip>
          <a:srcRect b="16451"/>
          <a:stretch>
            <a:fillRect/>
          </a:stretch>
        </p:blipFill>
        <p:spPr bwMode="auto">
          <a:xfrm>
            <a:off x="4286250" y="3716338"/>
            <a:ext cx="460692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副标题 2"/>
          <p:cNvSpPr txBox="1">
            <a:spLocks/>
          </p:cNvSpPr>
          <p:nvPr/>
        </p:nvSpPr>
        <p:spPr bwMode="auto">
          <a:xfrm>
            <a:off x="4397375" y="5445125"/>
            <a:ext cx="249078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18288"/>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Clr>
                <a:srgbClr val="FFFFFF"/>
              </a:buClr>
              <a:buSzPct val="95000"/>
              <a:buFontTx/>
              <a:buNone/>
            </a:pPr>
            <a:r>
              <a:rPr lang="en-US" altLang="zh-CN" sz="2800" b="1">
                <a:solidFill>
                  <a:srgbClr val="FF0000"/>
                </a:solidFill>
                <a:ea typeface="华文楷体" pitchFamily="2" charset="-122"/>
              </a:rPr>
              <a:t>CNC Milling</a:t>
            </a:r>
            <a:endParaRPr lang="zh-CN" altLang="en-US" sz="2800" b="1">
              <a:solidFill>
                <a:srgbClr val="FF0000"/>
              </a:solidFill>
              <a:ea typeface="华文楷体" pitchFamily="2" charset="-122"/>
            </a:endParaRPr>
          </a:p>
        </p:txBody>
      </p:sp>
      <p:sp>
        <p:nvSpPr>
          <p:cNvPr id="29" name="Rectangle 3"/>
          <p:cNvSpPr txBox="1">
            <a:spLocks noChangeArrowheads="1"/>
          </p:cNvSpPr>
          <p:nvPr/>
        </p:nvSpPr>
        <p:spPr bwMode="auto">
          <a:xfrm>
            <a:off x="684213" y="2433638"/>
            <a:ext cx="38163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r>
              <a:rPr lang="zh-CN" altLang="en-US" sz="2800" dirty="0">
                <a:solidFill>
                  <a:srgbClr val="0000FF"/>
                </a:solidFill>
                <a:ea typeface="黑体" pitchFamily="49" charset="-122"/>
              </a:rPr>
              <a:t>（一）技术规则</a:t>
            </a:r>
          </a:p>
          <a:p>
            <a:r>
              <a:rPr lang="zh-CN" altLang="en-US" sz="2800" dirty="0">
                <a:solidFill>
                  <a:srgbClr val="0000FF"/>
                </a:solidFill>
                <a:latin typeface="黑体" pitchFamily="49" charset="-122"/>
                <a:ea typeface="黑体" pitchFamily="49" charset="-122"/>
              </a:rPr>
              <a:t>（二）检测与评判</a:t>
            </a:r>
            <a:endParaRPr lang="en-US" altLang="zh-CN" sz="2800" dirty="0">
              <a:solidFill>
                <a:srgbClr val="0000FF"/>
              </a:solidFill>
              <a:latin typeface="黑体" pitchFamily="49" charset="-122"/>
              <a:ea typeface="黑体" pitchFamily="49" charset="-122"/>
            </a:endParaRPr>
          </a:p>
          <a:p>
            <a:r>
              <a:rPr lang="zh-CN" altLang="en-US" sz="2800" dirty="0">
                <a:solidFill>
                  <a:srgbClr val="0000FF"/>
                </a:solidFill>
                <a:latin typeface="黑体" pitchFamily="49" charset="-122"/>
                <a:ea typeface="黑体" pitchFamily="49" charset="-122"/>
              </a:rPr>
              <a:t>（三）赛场条件</a:t>
            </a:r>
            <a:endParaRPr lang="en-US" altLang="zh-CN" sz="2800" dirty="0">
              <a:solidFill>
                <a:srgbClr val="0000FF"/>
              </a:solidFill>
              <a:latin typeface="黑体" pitchFamily="49" charset="-122"/>
              <a:ea typeface="黑体" pitchFamily="49" charset="-122"/>
            </a:endParaRPr>
          </a:p>
          <a:p>
            <a:r>
              <a:rPr lang="zh-CN" altLang="en-US" sz="2800" dirty="0">
                <a:solidFill>
                  <a:srgbClr val="0000FF"/>
                </a:solidFill>
                <a:ea typeface="黑体" pitchFamily="49" charset="-122"/>
              </a:rPr>
              <a:t>（四）选手</a:t>
            </a:r>
            <a:r>
              <a:rPr lang="zh-CN" altLang="en-US" sz="2800" dirty="0" smtClean="0">
                <a:solidFill>
                  <a:srgbClr val="0000FF"/>
                </a:solidFill>
                <a:ea typeface="黑体" pitchFamily="49" charset="-122"/>
              </a:rPr>
              <a:t>工具箱</a:t>
            </a:r>
            <a:endParaRPr lang="en-US" altLang="zh-CN" sz="2800" dirty="0" smtClean="0">
              <a:solidFill>
                <a:srgbClr val="0000FF"/>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slide(fromRight)">
                                      <p:cBhvr>
                                        <p:cTn id="14" dur="1000"/>
                                        <p:tgtEl>
                                          <p:spTgt spid="7"/>
                                        </p:tgtEl>
                                      </p:cBhvr>
                                    </p:animEffect>
                                  </p:childTnLst>
                                </p:cTn>
                              </p:par>
                            </p:childTnLst>
                          </p:cTn>
                        </p:par>
                        <p:par>
                          <p:cTn id="15" fill="hold" nodeType="afterGroup">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9">
                                            <p:txEl>
                                              <p:pRg st="0" end="0"/>
                                            </p:txEl>
                                          </p:spTgt>
                                        </p:tgtEl>
                                        <p:attrNameLst>
                                          <p:attrName>style.visibility</p:attrName>
                                        </p:attrNameLst>
                                      </p:cBhvr>
                                      <p:to>
                                        <p:strVal val="visible"/>
                                      </p:to>
                                    </p:set>
                                    <p:animEffect transition="in" filter="wipe(left)">
                                      <p:cBhvr>
                                        <p:cTn id="18" dur="500"/>
                                        <p:tgtEl>
                                          <p:spTgt spid="29">
                                            <p:txEl>
                                              <p:pRg st="0" end="0"/>
                                            </p:txEl>
                                          </p:spTgt>
                                        </p:tgtEl>
                                      </p:cBhvr>
                                    </p:animEffect>
                                  </p:childTnLst>
                                </p:cTn>
                              </p:par>
                            </p:childTnLst>
                          </p:cTn>
                        </p:par>
                        <p:par>
                          <p:cTn id="19" fill="hold" nodeType="afterGroup">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9">
                                            <p:txEl>
                                              <p:pRg st="1" end="1"/>
                                            </p:txEl>
                                          </p:spTgt>
                                        </p:tgtEl>
                                        <p:attrNameLst>
                                          <p:attrName>style.visibility</p:attrName>
                                        </p:attrNameLst>
                                      </p:cBhvr>
                                      <p:to>
                                        <p:strVal val="visible"/>
                                      </p:to>
                                    </p:set>
                                    <p:animEffect transition="in" filter="wipe(left)">
                                      <p:cBhvr>
                                        <p:cTn id="22" dur="500"/>
                                        <p:tgtEl>
                                          <p:spTgt spid="29">
                                            <p:txEl>
                                              <p:pRg st="1" end="1"/>
                                            </p:txEl>
                                          </p:spTgt>
                                        </p:tgtEl>
                                      </p:cBhvr>
                                    </p:animEffect>
                                  </p:childTnLst>
                                </p:cTn>
                              </p:par>
                            </p:childTnLst>
                          </p:cTn>
                        </p:par>
                        <p:par>
                          <p:cTn id="23" fill="hold" nodeType="afterGroup">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29">
                                            <p:txEl>
                                              <p:pRg st="2" end="2"/>
                                            </p:txEl>
                                          </p:spTgt>
                                        </p:tgtEl>
                                        <p:attrNameLst>
                                          <p:attrName>style.visibility</p:attrName>
                                        </p:attrNameLst>
                                      </p:cBhvr>
                                      <p:to>
                                        <p:strVal val="visible"/>
                                      </p:to>
                                    </p:set>
                                    <p:animEffect transition="in" filter="wipe(left)">
                                      <p:cBhvr>
                                        <p:cTn id="26" dur="500"/>
                                        <p:tgtEl>
                                          <p:spTgt spid="29">
                                            <p:txEl>
                                              <p:pRg st="2" end="2"/>
                                            </p:txEl>
                                          </p:spTgt>
                                        </p:tgtEl>
                                      </p:cBhvr>
                                    </p:animEffect>
                                  </p:childTnLst>
                                </p:cTn>
                              </p:par>
                            </p:childTnLst>
                          </p:cTn>
                        </p:par>
                        <p:par>
                          <p:cTn id="27" fill="hold" nodeType="afterGroup">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29">
                                            <p:txEl>
                                              <p:pRg st="3" end="3"/>
                                            </p:txEl>
                                          </p:spTgt>
                                        </p:tgtEl>
                                        <p:attrNameLst>
                                          <p:attrName>style.visibility</p:attrName>
                                        </p:attrNameLst>
                                      </p:cBhvr>
                                      <p:to>
                                        <p:strVal val="visible"/>
                                      </p:to>
                                    </p:set>
                                    <p:animEffect transition="in" filter="wipe(left)">
                                      <p:cBhvr>
                                        <p:cTn id="30"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29" grpId="0" build="p" advAuto="20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ChangeArrowheads="1"/>
          </p:cNvSpPr>
          <p:nvPr/>
        </p:nvSpPr>
        <p:spPr bwMode="auto">
          <a:xfrm>
            <a:off x="785813" y="2214563"/>
            <a:ext cx="77771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zh-CN" altLang="en-US" sz="2000" b="1"/>
              <a:t>每天完成的评分结果：由组委会指定人员在首席专家及专家助理的监督下录入大赛评分系统并完成结果锁定。</a:t>
            </a:r>
          </a:p>
        </p:txBody>
      </p:sp>
      <p:pic>
        <p:nvPicPr>
          <p:cNvPr id="3277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3284538"/>
            <a:ext cx="5507038"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2772" name="Picture 8"/>
          <p:cNvPicPr>
            <a:picLocks noChangeAspect="1" noChangeArrowheads="1"/>
          </p:cNvPicPr>
          <p:nvPr/>
        </p:nvPicPr>
        <p:blipFill>
          <a:blip r:embed="rId3">
            <a:clrChange>
              <a:clrFrom>
                <a:srgbClr val="F7F8F8"/>
              </a:clrFrom>
              <a:clrTo>
                <a:srgbClr val="F7F8F8">
                  <a:alpha val="0"/>
                </a:srgbClr>
              </a:clrTo>
            </a:clrChange>
            <a:extLst>
              <a:ext uri="{28A0092B-C50C-407E-A947-70E740481C1C}">
                <a14:useLocalDpi xmlns:a14="http://schemas.microsoft.com/office/drawing/2010/main" val="0"/>
              </a:ext>
            </a:extLst>
          </a:blip>
          <a:srcRect t="6441"/>
          <a:stretch>
            <a:fillRect/>
          </a:stretch>
        </p:blipFill>
        <p:spPr bwMode="auto">
          <a:xfrm>
            <a:off x="1187450" y="4437063"/>
            <a:ext cx="5040313"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277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4365625"/>
            <a:ext cx="143986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1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6090" t="24200" r="15558" b="15334"/>
          <a:stretch>
            <a:fillRect/>
          </a:stretch>
        </p:blipFill>
        <p:spPr bwMode="auto">
          <a:xfrm>
            <a:off x="4067175" y="3429000"/>
            <a:ext cx="381635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32775" name="组合 4"/>
          <p:cNvGrpSpPr>
            <a:grpSpLocks/>
          </p:cNvGrpSpPr>
          <p:nvPr/>
        </p:nvGrpSpPr>
        <p:grpSpPr bwMode="auto">
          <a:xfrm>
            <a:off x="5076825" y="188913"/>
            <a:ext cx="3900488" cy="647700"/>
            <a:chOff x="554038" y="1154906"/>
            <a:chExt cx="3900764" cy="647700"/>
          </a:xfrm>
        </p:grpSpPr>
        <p:grpSp>
          <p:nvGrpSpPr>
            <p:cNvPr id="32778" name="组合 5"/>
            <p:cNvGrpSpPr>
              <a:grpSpLocks/>
            </p:cNvGrpSpPr>
            <p:nvPr/>
          </p:nvGrpSpPr>
          <p:grpSpPr bwMode="auto">
            <a:xfrm>
              <a:off x="554038" y="1200943"/>
              <a:ext cx="3900764" cy="601663"/>
              <a:chOff x="554038" y="1457325"/>
              <a:chExt cx="3900764" cy="601663"/>
            </a:xfrm>
          </p:grpSpPr>
          <p:sp>
            <p:nvSpPr>
              <p:cNvPr id="32780"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1"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32782"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32783"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32779"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graphicFrame>
        <p:nvGraphicFramePr>
          <p:cNvPr id="14" name="图示 13"/>
          <p:cNvGraphicFramePr/>
          <p:nvPr/>
        </p:nvGraphicFramePr>
        <p:xfrm>
          <a:off x="928662" y="1357298"/>
          <a:ext cx="3931370" cy="7461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2777"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6238" y="2922588"/>
            <a:ext cx="12954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1555750"/>
            <a:ext cx="2427288"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 name="Rectangle 3"/>
          <p:cNvSpPr txBox="1">
            <a:spLocks noChangeArrowheads="1"/>
          </p:cNvSpPr>
          <p:nvPr/>
        </p:nvSpPr>
        <p:spPr bwMode="auto">
          <a:xfrm>
            <a:off x="684213" y="2433638"/>
            <a:ext cx="38163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endParaRPr lang="en-US" altLang="zh-CN" sz="2800">
              <a:solidFill>
                <a:srgbClr val="0000FF"/>
              </a:solidFill>
              <a:latin typeface="黑体" pitchFamily="49" charset="-122"/>
              <a:ea typeface="黑体" pitchFamily="49" charset="-122"/>
            </a:endParaRPr>
          </a:p>
          <a:p>
            <a:endParaRPr lang="en-US" altLang="zh-CN" sz="2800">
              <a:solidFill>
                <a:srgbClr val="0000FF"/>
              </a:solidFill>
              <a:latin typeface="黑体" pitchFamily="49" charset="-122"/>
              <a:ea typeface="黑体" pitchFamily="49" charset="-122"/>
            </a:endParaRPr>
          </a:p>
          <a:p>
            <a:r>
              <a:rPr lang="zh-CN" altLang="en-US" sz="2800">
                <a:solidFill>
                  <a:srgbClr val="0000FF"/>
                </a:solidFill>
                <a:latin typeface="黑体" pitchFamily="49" charset="-122"/>
                <a:ea typeface="黑体" pitchFamily="49" charset="-122"/>
              </a:rPr>
              <a:t>（三）赛场条件</a:t>
            </a:r>
            <a:endParaRPr lang="en-US" altLang="zh-CN" sz="2800">
              <a:solidFill>
                <a:srgbClr val="0000FF"/>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wipe(left)">
                                      <p:cBhvr>
                                        <p:cTn id="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advAuto="20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l="3162" t="2954" r="3250" b="2405"/>
          <a:stretch>
            <a:fillRect/>
          </a:stretch>
        </p:blipFill>
        <p:spPr bwMode="auto">
          <a:xfrm>
            <a:off x="468313" y="895350"/>
            <a:ext cx="8064500" cy="564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剪去对角的矩形 2"/>
          <p:cNvSpPr/>
          <p:nvPr/>
        </p:nvSpPr>
        <p:spPr bwMode="auto">
          <a:xfrm>
            <a:off x="6444208" y="1052736"/>
            <a:ext cx="2448272" cy="720080"/>
          </a:xfrm>
          <a:prstGeom prst="snip2DiagRect">
            <a:avLst>
              <a:gd name="adj1" fmla="val 7470"/>
              <a:gd name="adj2" fmla="val 50000"/>
            </a:avLst>
          </a:prstGeom>
          <a:solidFill>
            <a:srgbClr val="FFFF00">
              <a:alpha val="54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华文行楷" pitchFamily="2" charset="-122"/>
                <a:ea typeface="华文行楷" pitchFamily="2" charset="-122"/>
              </a:rPr>
              <a:t>赛场布局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908050"/>
            <a:ext cx="7851775"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剪去对角的矩形 2"/>
          <p:cNvSpPr/>
          <p:nvPr/>
        </p:nvSpPr>
        <p:spPr bwMode="auto">
          <a:xfrm>
            <a:off x="6444208" y="1052736"/>
            <a:ext cx="2448272" cy="720080"/>
          </a:xfrm>
          <a:prstGeom prst="snip2DiagRect">
            <a:avLst>
              <a:gd name="adj1" fmla="val 7470"/>
              <a:gd name="adj2" fmla="val 50000"/>
            </a:avLst>
          </a:prstGeom>
          <a:solidFill>
            <a:srgbClr val="FFFF00">
              <a:alpha val="54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华文行楷" pitchFamily="2" charset="-122"/>
                <a:ea typeface="华文行楷" pitchFamily="2" charset="-122"/>
              </a:rPr>
              <a:t>赛场流程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914400"/>
            <a:ext cx="7707312" cy="561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剪去对角的矩形 2"/>
          <p:cNvSpPr/>
          <p:nvPr/>
        </p:nvSpPr>
        <p:spPr bwMode="auto">
          <a:xfrm>
            <a:off x="6444208" y="1052736"/>
            <a:ext cx="2448272" cy="720080"/>
          </a:xfrm>
          <a:prstGeom prst="snip2DiagRect">
            <a:avLst>
              <a:gd name="adj1" fmla="val 7470"/>
              <a:gd name="adj2" fmla="val 50000"/>
            </a:avLst>
          </a:prstGeom>
          <a:solidFill>
            <a:srgbClr val="FFFF00">
              <a:alpha val="54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华文行楷" pitchFamily="2" charset="-122"/>
                <a:ea typeface="华文行楷" pitchFamily="2" charset="-122"/>
              </a:rPr>
              <a:t>赛场流程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descr="http://resource.mei.net.cn/news/201309/3128259909911656799.jpg"/>
          <p:cNvPicPr>
            <a:picLocks noChangeAspect="1" noChangeArrowheads="1"/>
          </p:cNvPicPr>
          <p:nvPr/>
        </p:nvPicPr>
        <p:blipFill>
          <a:blip r:embed="rId2">
            <a:extLst>
              <a:ext uri="{28A0092B-C50C-407E-A947-70E740481C1C}">
                <a14:useLocalDpi xmlns:a14="http://schemas.microsoft.com/office/drawing/2010/main" val="0"/>
              </a:ext>
            </a:extLst>
          </a:blip>
          <a:srcRect b="11118"/>
          <a:stretch>
            <a:fillRect/>
          </a:stretch>
        </p:blipFill>
        <p:spPr bwMode="auto">
          <a:xfrm>
            <a:off x="1131888" y="376238"/>
            <a:ext cx="7954962" cy="636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7" descr="r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724400"/>
            <a:ext cx="2646362"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标注 8"/>
          <p:cNvSpPr/>
          <p:nvPr/>
        </p:nvSpPr>
        <p:spPr bwMode="auto">
          <a:xfrm>
            <a:off x="468313" y="1125538"/>
            <a:ext cx="2789237" cy="611187"/>
          </a:xfrm>
          <a:prstGeom prst="wedgeRoundRectCallout">
            <a:avLst>
              <a:gd name="adj1" fmla="val 50609"/>
              <a:gd name="adj2" fmla="val 115177"/>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zh-CN" altLang="en-US" sz="2400" dirty="0">
                <a:latin typeface="黑体" pitchFamily="49" charset="-122"/>
                <a:ea typeface="黑体" pitchFamily="49" charset="-122"/>
              </a:rPr>
              <a:t>三轴立式数控铣床</a:t>
            </a:r>
          </a:p>
        </p:txBody>
      </p:sp>
      <p:sp>
        <p:nvSpPr>
          <p:cNvPr id="10" name="圆角矩形标注 9"/>
          <p:cNvSpPr/>
          <p:nvPr/>
        </p:nvSpPr>
        <p:spPr bwMode="auto">
          <a:xfrm>
            <a:off x="179388" y="3789363"/>
            <a:ext cx="2789237" cy="612775"/>
          </a:xfrm>
          <a:prstGeom prst="wedgeRoundRectCallout">
            <a:avLst>
              <a:gd name="adj1" fmla="val 18795"/>
              <a:gd name="adj2" fmla="val 163465"/>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zh-CN" altLang="en-US" sz="2400" dirty="0">
                <a:latin typeface="黑体" pitchFamily="49" charset="-122"/>
                <a:ea typeface="黑体" pitchFamily="49" charset="-122"/>
              </a:rPr>
              <a:t>机械助力精密虎钳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6" descr="http://www.mycimt.com/uploadfile/2013/0803/201308030545088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325563"/>
            <a:ext cx="5256213" cy="500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2" descr="http://c.img.youboy.com/201011/15/11/g0_76946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898900"/>
            <a:ext cx="370998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圆角矩形标注 3"/>
          <p:cNvSpPr/>
          <p:nvPr/>
        </p:nvSpPr>
        <p:spPr bwMode="auto">
          <a:xfrm>
            <a:off x="1619250" y="1325563"/>
            <a:ext cx="2790825" cy="612775"/>
          </a:xfrm>
          <a:prstGeom prst="wedgeRoundRectCallout">
            <a:avLst>
              <a:gd name="adj1" fmla="val 50609"/>
              <a:gd name="adj2" fmla="val 183219"/>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zh-CN" altLang="en-US" sz="2400" dirty="0">
                <a:latin typeface="黑体" pitchFamily="49" charset="-122"/>
                <a:ea typeface="黑体" pitchFamily="49" charset="-122"/>
              </a:rPr>
              <a:t>机外对刀仪（机）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0" descr="http://b.img.youboy.com/201010/18/g0_67576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988" y="1060450"/>
            <a:ext cx="7489825"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2" descr="http://img.jwfu.com/upload/20089121607037300.jpg"/>
          <p:cNvPicPr>
            <a:picLocks noChangeAspect="1" noChangeArrowheads="1"/>
          </p:cNvPicPr>
          <p:nvPr/>
        </p:nvPicPr>
        <p:blipFill>
          <a:blip r:embed="rId3">
            <a:extLst>
              <a:ext uri="{28A0092B-C50C-407E-A947-70E740481C1C}">
                <a14:useLocalDpi xmlns:a14="http://schemas.microsoft.com/office/drawing/2010/main" val="0"/>
              </a:ext>
            </a:extLst>
          </a:blip>
          <a:srcRect t="11966" r="16988" b="14975"/>
          <a:stretch>
            <a:fillRect/>
          </a:stretch>
        </p:blipFill>
        <p:spPr bwMode="auto">
          <a:xfrm>
            <a:off x="-47625" y="2708275"/>
            <a:ext cx="4264025"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6" descr="http://i05.c.aliimg.com/img/ibank/2010/495/768/100867594_351492519.jpg"/>
          <p:cNvPicPr>
            <a:picLocks noChangeAspect="1" noChangeArrowheads="1"/>
          </p:cNvPicPr>
          <p:nvPr/>
        </p:nvPicPr>
        <p:blipFill>
          <a:blip r:embed="rId4">
            <a:extLst>
              <a:ext uri="{28A0092B-C50C-407E-A947-70E740481C1C}">
                <a14:useLocalDpi xmlns:a14="http://schemas.microsoft.com/office/drawing/2010/main" val="0"/>
              </a:ext>
            </a:extLst>
          </a:blip>
          <a:srcRect t="15778" b="15137"/>
          <a:stretch>
            <a:fillRect/>
          </a:stretch>
        </p:blipFill>
        <p:spPr bwMode="auto">
          <a:xfrm>
            <a:off x="3348038" y="4694238"/>
            <a:ext cx="360045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descr="http://t04.pic.sogou.com/c13d63f53cfd237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1412875"/>
            <a:ext cx="17145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标注 6"/>
          <p:cNvSpPr/>
          <p:nvPr/>
        </p:nvSpPr>
        <p:spPr bwMode="auto">
          <a:xfrm>
            <a:off x="4027488" y="1095375"/>
            <a:ext cx="2789237" cy="612775"/>
          </a:xfrm>
          <a:prstGeom prst="wedgeRoundRectCallout">
            <a:avLst>
              <a:gd name="adj1" fmla="val 12047"/>
              <a:gd name="adj2" fmla="val 126152"/>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zh-CN" altLang="en-US" sz="2400" dirty="0">
                <a:latin typeface="黑体" pitchFamily="49" charset="-122"/>
                <a:ea typeface="黑体" pitchFamily="49" charset="-122"/>
              </a:rPr>
              <a:t>工作台</a:t>
            </a:r>
            <a:r>
              <a:rPr lang="en-US" altLang="zh-CN" sz="2400" dirty="0">
                <a:latin typeface="黑体" pitchFamily="49" charset="-122"/>
                <a:ea typeface="黑体" pitchFamily="49" charset="-122"/>
              </a:rPr>
              <a:t>1800X800</a:t>
            </a:r>
            <a:endParaRPr lang="zh-CN" altLang="en-US" sz="2400" dirty="0">
              <a:latin typeface="黑体" pitchFamily="49" charset="-122"/>
              <a:ea typeface="黑体" pitchFamily="49" charset="-122"/>
            </a:endParaRPr>
          </a:p>
        </p:txBody>
      </p:sp>
      <p:sp>
        <p:nvSpPr>
          <p:cNvPr id="8" name="圆角矩形标注 7"/>
          <p:cNvSpPr/>
          <p:nvPr/>
        </p:nvSpPr>
        <p:spPr bwMode="auto">
          <a:xfrm>
            <a:off x="468313" y="4387850"/>
            <a:ext cx="1209675" cy="612775"/>
          </a:xfrm>
          <a:prstGeom prst="wedgeRoundRectCallout">
            <a:avLst>
              <a:gd name="adj1" fmla="val 42897"/>
              <a:gd name="adj2" fmla="val -148212"/>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zh-CN" altLang="en-US" sz="2400" dirty="0">
                <a:latin typeface="黑体" pitchFamily="49" charset="-122"/>
                <a:ea typeface="黑体" pitchFamily="49" charset="-122"/>
              </a:rPr>
              <a:t>刀具车</a:t>
            </a:r>
          </a:p>
        </p:txBody>
      </p:sp>
      <p:sp>
        <p:nvSpPr>
          <p:cNvPr id="9" name="圆角矩形标注 8"/>
          <p:cNvSpPr/>
          <p:nvPr/>
        </p:nvSpPr>
        <p:spPr bwMode="auto">
          <a:xfrm>
            <a:off x="6524625" y="2401888"/>
            <a:ext cx="1263650" cy="612775"/>
          </a:xfrm>
          <a:prstGeom prst="wedgeRoundRectCallout">
            <a:avLst>
              <a:gd name="adj1" fmla="val 50260"/>
              <a:gd name="adj2" fmla="val -126263"/>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zh-CN" altLang="en-US" sz="2400" dirty="0">
                <a:latin typeface="黑体" pitchFamily="49" charset="-122"/>
                <a:ea typeface="黑体" pitchFamily="49" charset="-122"/>
              </a:rPr>
              <a:t>装刀座</a:t>
            </a:r>
          </a:p>
        </p:txBody>
      </p:sp>
      <p:sp>
        <p:nvSpPr>
          <p:cNvPr id="10" name="圆角矩形标注 9"/>
          <p:cNvSpPr/>
          <p:nvPr/>
        </p:nvSpPr>
        <p:spPr bwMode="auto">
          <a:xfrm>
            <a:off x="4572000" y="3971925"/>
            <a:ext cx="1079500" cy="612775"/>
          </a:xfrm>
          <a:prstGeom prst="wedgeRoundRectCallout">
            <a:avLst>
              <a:gd name="adj1" fmla="val 4209"/>
              <a:gd name="adj2" fmla="val 161270"/>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zh-CN" altLang="en-US" sz="2400" dirty="0">
                <a:latin typeface="黑体" pitchFamily="49" charset="-122"/>
                <a:ea typeface="黑体" pitchFamily="49" charset="-122"/>
              </a:rPr>
              <a:t>台钳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8" descr="http://www.c-cnc.com/news/file/2007-7/20077610148.jpg"/>
          <p:cNvPicPr>
            <a:picLocks noChangeAspect="1" noChangeArrowheads="1"/>
          </p:cNvPicPr>
          <p:nvPr/>
        </p:nvPicPr>
        <p:blipFill>
          <a:blip r:embed="rId2">
            <a:extLst>
              <a:ext uri="{28A0092B-C50C-407E-A947-70E740481C1C}">
                <a14:useLocalDpi xmlns:a14="http://schemas.microsoft.com/office/drawing/2010/main" val="0"/>
              </a:ext>
            </a:extLst>
          </a:blip>
          <a:srcRect t="11044" b="10902"/>
          <a:stretch>
            <a:fillRect/>
          </a:stretch>
        </p:blipFill>
        <p:spPr bwMode="auto">
          <a:xfrm>
            <a:off x="2051050" y="979488"/>
            <a:ext cx="5976938" cy="559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标注 2"/>
          <p:cNvSpPr/>
          <p:nvPr/>
        </p:nvSpPr>
        <p:spPr bwMode="auto">
          <a:xfrm>
            <a:off x="2195513" y="1430338"/>
            <a:ext cx="2232025" cy="612775"/>
          </a:xfrm>
          <a:prstGeom prst="wedgeRoundRectCallout">
            <a:avLst>
              <a:gd name="adj1" fmla="val 65669"/>
              <a:gd name="adj2" fmla="val 220533"/>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zh-CN" altLang="en-US" sz="2400" dirty="0">
                <a:latin typeface="黑体" pitchFamily="49" charset="-122"/>
                <a:ea typeface="黑体" pitchFamily="49" charset="-122"/>
              </a:rPr>
              <a:t>三坐标测量机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8" descr="http://sup.img.51sole.com/images1/20091230151782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25538"/>
            <a:ext cx="7297738" cy="533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14" descr="http://image.jdol.com.cn/product/img/201101/f7b0d09d8f2243d1acac546fba3938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060575"/>
            <a:ext cx="401002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圆角矩形标注 3"/>
          <p:cNvSpPr/>
          <p:nvPr/>
        </p:nvSpPr>
        <p:spPr bwMode="auto">
          <a:xfrm>
            <a:off x="3867150" y="1754188"/>
            <a:ext cx="2789238" cy="612775"/>
          </a:xfrm>
          <a:prstGeom prst="wedgeRoundRectCallout">
            <a:avLst>
              <a:gd name="adj1" fmla="val -52545"/>
              <a:gd name="adj2" fmla="val 156880"/>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zh-CN" altLang="en-US" sz="2400" dirty="0">
                <a:latin typeface="黑体" pitchFamily="49" charset="-122"/>
                <a:ea typeface="黑体" pitchFamily="49" charset="-122"/>
              </a:rPr>
              <a:t>台式粗糙度检测仪</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1555750"/>
            <a:ext cx="2427288"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Rectangle 3"/>
          <p:cNvSpPr txBox="1">
            <a:spLocks noChangeArrowheads="1"/>
          </p:cNvSpPr>
          <p:nvPr/>
        </p:nvSpPr>
        <p:spPr bwMode="auto">
          <a:xfrm>
            <a:off x="684213" y="2433638"/>
            <a:ext cx="38163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r>
              <a:rPr lang="zh-CN" altLang="en-US" sz="2800">
                <a:solidFill>
                  <a:srgbClr val="0000FF"/>
                </a:solidFill>
                <a:ea typeface="黑体" pitchFamily="49" charset="-122"/>
              </a:rPr>
              <a:t>（一）技术规则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dvAuto="20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0" descr="http://img.wjw.cn/mbr1001/mbr100114181926880549/PicNatural/IMG10022416073125865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981075"/>
            <a:ext cx="23304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标注 2"/>
          <p:cNvSpPr/>
          <p:nvPr/>
        </p:nvSpPr>
        <p:spPr bwMode="auto">
          <a:xfrm>
            <a:off x="2987675" y="2033588"/>
            <a:ext cx="1651000" cy="612775"/>
          </a:xfrm>
          <a:prstGeom prst="wedgeRoundRectCallout">
            <a:avLst>
              <a:gd name="adj1" fmla="val 50609"/>
              <a:gd name="adj2" fmla="val 115177"/>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en-US" altLang="zh-CN" sz="2400" dirty="0">
                <a:latin typeface="黑体" pitchFamily="49" charset="-122"/>
                <a:ea typeface="黑体" pitchFamily="49" charset="-122"/>
              </a:rPr>
              <a:t>2D</a:t>
            </a:r>
            <a:r>
              <a:rPr lang="zh-CN" altLang="en-US" sz="2400" dirty="0">
                <a:latin typeface="黑体" pitchFamily="49" charset="-122"/>
                <a:ea typeface="黑体" pitchFamily="49" charset="-122"/>
              </a:rPr>
              <a:t>高度仪</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ttp://cn.gcimg.net/gcproduct/product/day_20100123/4b8a4288025807077828d73e52835a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1412875"/>
            <a:ext cx="4751387"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标注 2"/>
          <p:cNvSpPr/>
          <p:nvPr/>
        </p:nvSpPr>
        <p:spPr bwMode="auto">
          <a:xfrm>
            <a:off x="1619250" y="1704975"/>
            <a:ext cx="1944688" cy="612775"/>
          </a:xfrm>
          <a:prstGeom prst="wedgeRoundRectCallout">
            <a:avLst>
              <a:gd name="adj1" fmla="val 45767"/>
              <a:gd name="adj2" fmla="val 123957"/>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zh-CN" altLang="en-US" sz="2400" dirty="0">
                <a:latin typeface="黑体" pitchFamily="49" charset="-122"/>
                <a:ea typeface="黑体" pitchFamily="49" charset="-122"/>
              </a:rPr>
              <a:t>螺纹量规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6" descr="http://images03.edeng.cn/uimages/2/46/98/%E5%8C%97%E4%BA%AC%E5%8A%9E%E5%85%AC%E5%AE%B6%E5%85%B7%E5%AE%9A%E5%81%9A%E5%8C%97%E4%BA%AC%E6%97%B6%E5%B0%9A%E5%8A%9E%E5%85%AC%E6%A1%8C%E5%AE%9A%E5%81%9A%E5%8E%82%E5%AE%B6%E6%89%B9%E5%8F%91%E7%94%B5%E8%84%91%E6%A1%8C%E6%A4%85-9725531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196975"/>
            <a:ext cx="60960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2" descr="http://img12.3lian.com/gaoqing02/02/45/30.jpg"/>
          <p:cNvPicPr>
            <a:picLocks noChangeAspect="1" noChangeArrowheads="1"/>
          </p:cNvPicPr>
          <p:nvPr/>
        </p:nvPicPr>
        <p:blipFill>
          <a:blip r:embed="rId3">
            <a:extLst>
              <a:ext uri="{28A0092B-C50C-407E-A947-70E740481C1C}">
                <a14:useLocalDpi xmlns:a14="http://schemas.microsoft.com/office/drawing/2010/main" val="0"/>
              </a:ext>
            </a:extLst>
          </a:blip>
          <a:srcRect r="9848"/>
          <a:stretch>
            <a:fillRect/>
          </a:stretch>
        </p:blipFill>
        <p:spPr bwMode="auto">
          <a:xfrm>
            <a:off x="1908175" y="1196975"/>
            <a:ext cx="7451725"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descr="http://t01.pic.sogou.com/883fcbcd342d1bd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38" y="3284538"/>
            <a:ext cx="285908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bwMode="auto">
          <a:xfrm>
            <a:off x="3517900" y="979488"/>
            <a:ext cx="2789238" cy="612775"/>
          </a:xfrm>
          <a:prstGeom prst="wedgeRoundRectCallout">
            <a:avLst>
              <a:gd name="adj1" fmla="val 3852"/>
              <a:gd name="adj2" fmla="val 126151"/>
              <a:gd name="adj3" fmla="val 16667"/>
            </a:avLst>
          </a:prstGeom>
          <a:solidFill>
            <a:schemeClr val="accent1">
              <a:lumMod val="75000"/>
              <a:alpha val="79000"/>
            </a:schemeClr>
          </a:solidFill>
          <a:ln w="9525" cap="flat" cmpd="sng" algn="ctr">
            <a:noFill/>
            <a:prstDash val="solid"/>
            <a:round/>
            <a:headEnd type="none" w="med" len="med"/>
            <a:tailEnd type="none" w="med" len="med"/>
          </a:ln>
          <a:effectLst/>
        </p:spPr>
        <p:txBody>
          <a:bodyPr/>
          <a:lstStyle/>
          <a:p>
            <a:pPr marL="342900" indent="-342900">
              <a:defRPr/>
            </a:pPr>
            <a:r>
              <a:rPr lang="zh-CN" altLang="en-US" sz="2400" dirty="0">
                <a:latin typeface="黑体" pitchFamily="49" charset="-122"/>
                <a:ea typeface="黑体" pitchFamily="49" charset="-122"/>
              </a:rPr>
              <a:t>计算机及软件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descr="E:\2013世界技能竞赛\42届世赛照片\赛场\20130628_1125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剪去对角的矩形 1"/>
          <p:cNvSpPr/>
          <p:nvPr/>
        </p:nvSpPr>
        <p:spPr bwMode="auto">
          <a:xfrm>
            <a:off x="5436096" y="5373216"/>
            <a:ext cx="3456384" cy="720080"/>
          </a:xfrm>
          <a:prstGeom prst="snip2DiagRect">
            <a:avLst>
              <a:gd name="adj1" fmla="val 7470"/>
              <a:gd name="adj2" fmla="val 50000"/>
            </a:avLst>
          </a:prstGeom>
          <a:solidFill>
            <a:srgbClr val="FFFF00">
              <a:alpha val="54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华文行楷" pitchFamily="2" charset="-122"/>
                <a:ea typeface="华文行楷" pitchFamily="2" charset="-122"/>
              </a:rPr>
              <a:t>  </a:t>
            </a:r>
            <a:r>
              <a:rPr lang="zh-CN" altLang="en-US" b="1" dirty="0">
                <a:ln w="12700">
                  <a:solidFill>
                    <a:schemeClr val="tx2">
                      <a:satMod val="155000"/>
                    </a:schemeClr>
                  </a:solidFill>
                  <a:prstDash val="solid"/>
                </a:ln>
                <a:solidFill>
                  <a:srgbClr val="2207E7"/>
                </a:solidFill>
                <a:effectLst>
                  <a:outerShdw blurRad="41275" dist="20320" dir="1800000" algn="tl" rotWithShape="0">
                    <a:srgbClr val="000000">
                      <a:alpha val="40000"/>
                    </a:srgbClr>
                  </a:outerShdw>
                </a:effectLst>
                <a:latin typeface="华文行楷" pitchFamily="2" charset="-122"/>
                <a:ea typeface="华文行楷" pitchFamily="2" charset="-122"/>
              </a:rPr>
              <a:t>比赛现场实景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descr="E:\2012世界技能竞赛\42届世赛照片\相机拍照\2013-07-06\DSC00746.JPG"/>
          <p:cNvPicPr>
            <a:picLocks noChangeAspect="1" noChangeArrowheads="1"/>
          </p:cNvPicPr>
          <p:nvPr/>
        </p:nvPicPr>
        <p:blipFill>
          <a:blip r:embed="rId2">
            <a:extLst>
              <a:ext uri="{28A0092B-C50C-407E-A947-70E740481C1C}">
                <a14:useLocalDpi xmlns:a14="http://schemas.microsoft.com/office/drawing/2010/main" val="0"/>
              </a:ext>
            </a:extLst>
          </a:blip>
          <a:srcRect l="3958" t="26218" b="18456"/>
          <a:stretch>
            <a:fillRect/>
          </a:stretch>
        </p:blipFill>
        <p:spPr bwMode="auto">
          <a:xfrm>
            <a:off x="165100" y="1268413"/>
            <a:ext cx="8818563" cy="3384550"/>
          </a:xfrm>
          <a:prstGeom prst="rect">
            <a:avLst/>
          </a:prstGeom>
          <a:noFill/>
          <a:ln w="635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47107" name="Picture 11" descr="E:\2012世界技能竞赛\42届世赛照片\相机拍照\2013-07-07\DSC00827.JPG"/>
          <p:cNvPicPr>
            <a:picLocks noChangeAspect="1" noChangeArrowheads="1"/>
          </p:cNvPicPr>
          <p:nvPr/>
        </p:nvPicPr>
        <p:blipFill>
          <a:blip r:embed="rId3">
            <a:extLst>
              <a:ext uri="{28A0092B-C50C-407E-A947-70E740481C1C}">
                <a14:useLocalDpi xmlns:a14="http://schemas.microsoft.com/office/drawing/2010/main" val="0"/>
              </a:ext>
            </a:extLst>
          </a:blip>
          <a:srcRect l="38824" t="52187" b="8308"/>
          <a:stretch>
            <a:fillRect/>
          </a:stretch>
        </p:blipFill>
        <p:spPr bwMode="auto">
          <a:xfrm>
            <a:off x="419100" y="4149725"/>
            <a:ext cx="5024438" cy="2159000"/>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3" name="剪去对角的矩形 2"/>
          <p:cNvSpPr/>
          <p:nvPr/>
        </p:nvSpPr>
        <p:spPr bwMode="auto">
          <a:xfrm>
            <a:off x="5292080" y="5373216"/>
            <a:ext cx="3456384" cy="720080"/>
          </a:xfrm>
          <a:prstGeom prst="snip2DiagRect">
            <a:avLst>
              <a:gd name="adj1" fmla="val 7470"/>
              <a:gd name="adj2" fmla="val 50000"/>
            </a:avLst>
          </a:prstGeom>
          <a:solidFill>
            <a:srgbClr val="FFFF00">
              <a:alpha val="54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华文行楷" pitchFamily="2" charset="-122"/>
                <a:ea typeface="华文行楷" pitchFamily="2" charset="-122"/>
              </a:rPr>
              <a:t>  </a:t>
            </a:r>
            <a:r>
              <a:rPr lang="zh-CN" altLang="en-US" b="1" dirty="0">
                <a:ln w="12700">
                  <a:solidFill>
                    <a:schemeClr val="tx2">
                      <a:satMod val="155000"/>
                    </a:schemeClr>
                  </a:solidFill>
                  <a:prstDash val="solid"/>
                </a:ln>
                <a:solidFill>
                  <a:srgbClr val="2207E7"/>
                </a:solidFill>
                <a:effectLst>
                  <a:outerShdw blurRad="41275" dist="20320" dir="1800000" algn="tl" rotWithShape="0">
                    <a:srgbClr val="000000">
                      <a:alpha val="40000"/>
                    </a:srgbClr>
                  </a:outerShdw>
                </a:effectLst>
                <a:latin typeface="华文行楷" pitchFamily="2" charset="-122"/>
                <a:ea typeface="华文行楷" pitchFamily="2" charset="-122"/>
              </a:rPr>
              <a:t>比赛现场实景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3" descr="E:\2013世界技能竞赛\42届世赛照片\赛场\20130628_1226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剪去对角的矩形 2"/>
          <p:cNvSpPr/>
          <p:nvPr/>
        </p:nvSpPr>
        <p:spPr bwMode="auto">
          <a:xfrm>
            <a:off x="179512" y="908720"/>
            <a:ext cx="3528392" cy="720080"/>
          </a:xfrm>
          <a:prstGeom prst="snip2DiagRect">
            <a:avLst>
              <a:gd name="adj1" fmla="val 7470"/>
              <a:gd name="adj2" fmla="val 50000"/>
            </a:avLst>
          </a:prstGeom>
          <a:solidFill>
            <a:srgbClr val="FFFF00">
              <a:alpha val="54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华文行楷" pitchFamily="2" charset="-122"/>
                <a:ea typeface="华文行楷" pitchFamily="2" charset="-122"/>
              </a:rPr>
              <a:t>  </a:t>
            </a:r>
            <a:r>
              <a:rPr lang="zh-CN" altLang="en-US" b="1" dirty="0">
                <a:ln w="12700">
                  <a:solidFill>
                    <a:schemeClr val="tx2">
                      <a:satMod val="155000"/>
                    </a:schemeClr>
                  </a:solidFill>
                  <a:prstDash val="solid"/>
                </a:ln>
                <a:solidFill>
                  <a:srgbClr val="2207E7"/>
                </a:solidFill>
                <a:effectLst>
                  <a:outerShdw blurRad="41275" dist="20320" dir="1800000" algn="tl" rotWithShape="0">
                    <a:srgbClr val="000000">
                      <a:alpha val="40000"/>
                    </a:srgbClr>
                  </a:outerShdw>
                </a:effectLst>
                <a:latin typeface="华文行楷" pitchFamily="2" charset="-122"/>
                <a:ea typeface="华文行楷" pitchFamily="2" charset="-122"/>
              </a:rPr>
              <a:t>检测现场实景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E:\2013世界技能竞赛\42届世赛照片\赛场\20130703_1505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剪去对角的矩形 2"/>
          <p:cNvSpPr/>
          <p:nvPr/>
        </p:nvSpPr>
        <p:spPr bwMode="auto">
          <a:xfrm>
            <a:off x="467544" y="1124744"/>
            <a:ext cx="3456384" cy="720080"/>
          </a:xfrm>
          <a:prstGeom prst="snip2DiagRect">
            <a:avLst>
              <a:gd name="adj1" fmla="val 7470"/>
              <a:gd name="adj2" fmla="val 50000"/>
            </a:avLst>
          </a:prstGeom>
          <a:solidFill>
            <a:srgbClr val="FFFF00">
              <a:alpha val="54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华文行楷" pitchFamily="2" charset="-122"/>
                <a:ea typeface="华文行楷" pitchFamily="2" charset="-122"/>
              </a:rPr>
              <a:t>  </a:t>
            </a:r>
            <a:r>
              <a:rPr lang="zh-CN" altLang="en-US" b="1" dirty="0">
                <a:ln w="12700">
                  <a:solidFill>
                    <a:schemeClr val="tx2">
                      <a:satMod val="155000"/>
                    </a:schemeClr>
                  </a:solidFill>
                  <a:prstDash val="solid"/>
                </a:ln>
                <a:solidFill>
                  <a:srgbClr val="2207E7"/>
                </a:solidFill>
                <a:effectLst>
                  <a:outerShdw blurRad="41275" dist="20320" dir="1800000" algn="tl" rotWithShape="0">
                    <a:srgbClr val="000000">
                      <a:alpha val="40000"/>
                    </a:srgbClr>
                  </a:outerShdw>
                </a:effectLst>
                <a:latin typeface="华文行楷" pitchFamily="2" charset="-122"/>
                <a:ea typeface="华文行楷" pitchFamily="2" charset="-122"/>
              </a:rPr>
              <a:t>我选手比赛中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1555750"/>
            <a:ext cx="2427288"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Rectangle 3"/>
          <p:cNvSpPr txBox="1">
            <a:spLocks noChangeArrowheads="1"/>
          </p:cNvSpPr>
          <p:nvPr/>
        </p:nvSpPr>
        <p:spPr bwMode="auto">
          <a:xfrm>
            <a:off x="684213" y="2433638"/>
            <a:ext cx="38163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endParaRPr lang="en-US" altLang="zh-CN" sz="2800">
              <a:solidFill>
                <a:srgbClr val="0000FF"/>
              </a:solidFill>
              <a:ea typeface="黑体" pitchFamily="49" charset="-122"/>
            </a:endParaRPr>
          </a:p>
          <a:p>
            <a:endParaRPr lang="en-US" altLang="zh-CN" sz="2800">
              <a:solidFill>
                <a:srgbClr val="0000FF"/>
              </a:solidFill>
              <a:ea typeface="黑体" pitchFamily="49" charset="-122"/>
            </a:endParaRPr>
          </a:p>
          <a:p>
            <a:endParaRPr lang="en-US" altLang="zh-CN" sz="2800">
              <a:solidFill>
                <a:srgbClr val="0000FF"/>
              </a:solidFill>
              <a:ea typeface="黑体" pitchFamily="49" charset="-122"/>
            </a:endParaRPr>
          </a:p>
          <a:p>
            <a:r>
              <a:rPr lang="zh-CN" altLang="en-US" sz="2800">
                <a:solidFill>
                  <a:srgbClr val="0000FF"/>
                </a:solidFill>
                <a:ea typeface="黑体" pitchFamily="49" charset="-122"/>
              </a:rPr>
              <a:t>（四）选手工具箱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dvAuto="20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23850" y="1700213"/>
          <a:ext cx="8569325" cy="4410072"/>
        </p:xfrm>
        <a:graphic>
          <a:graphicData uri="http://schemas.openxmlformats.org/drawingml/2006/table">
            <a:tbl>
              <a:tblPr firstRow="1" firstCol="1" bandRow="1">
                <a:tableStyleId>{5C22544A-7EE6-4342-B048-85BDC9FD1C3A}</a:tableStyleId>
              </a:tblPr>
              <a:tblGrid>
                <a:gridCol w="576089"/>
                <a:gridCol w="2526043"/>
                <a:gridCol w="5467193"/>
              </a:tblGrid>
              <a:tr h="243840">
                <a:tc>
                  <a:txBody>
                    <a:bodyPr/>
                    <a:lstStyle/>
                    <a:p>
                      <a:pPr algn="ctr">
                        <a:spcAft>
                          <a:spcPts val="0"/>
                        </a:spcAft>
                      </a:pPr>
                      <a:r>
                        <a:rPr lang="zh-CN" sz="1600" kern="100" dirty="0">
                          <a:effectLst/>
                        </a:rPr>
                        <a:t>序号</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dirty="0">
                          <a:effectLst/>
                        </a:rPr>
                        <a:t>刀具类型</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dirty="0">
                          <a:effectLst/>
                        </a:rPr>
                        <a:t>规格</a:t>
                      </a:r>
                      <a:endParaRPr lang="zh-CN" sz="1600" kern="100" dirty="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1</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en-US" sz="1600" kern="100">
                          <a:effectLst/>
                        </a:rPr>
                        <a:t>NC</a:t>
                      </a:r>
                      <a:r>
                        <a:rPr lang="zh-CN" sz="1600" kern="100">
                          <a:effectLst/>
                        </a:rPr>
                        <a:t>中心钻</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a:t>
                      </a:r>
                      <a:r>
                        <a:rPr lang="en-US" sz="1600" kern="100">
                          <a:effectLst/>
                        </a:rPr>
                        <a:t>10</a:t>
                      </a:r>
                      <a:r>
                        <a:rPr lang="zh-CN" sz="1600" kern="100">
                          <a:effectLst/>
                        </a:rPr>
                        <a:t>×</a:t>
                      </a:r>
                      <a:r>
                        <a:rPr lang="en-US" sz="1600" kern="100">
                          <a:effectLst/>
                        </a:rPr>
                        <a:t>90°</a:t>
                      </a:r>
                      <a:endParaRPr lang="zh-CN" sz="1600" kern="10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2</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钻头</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a:t>
                      </a:r>
                      <a:r>
                        <a:rPr lang="en-US" sz="1600" kern="100">
                          <a:effectLst/>
                        </a:rPr>
                        <a:t>5.00</a:t>
                      </a:r>
                      <a:r>
                        <a:rPr lang="zh-CN" sz="1600" kern="100">
                          <a:effectLst/>
                        </a:rPr>
                        <a:t>、∅</a:t>
                      </a:r>
                      <a:r>
                        <a:rPr lang="en-US" sz="1600" kern="100">
                          <a:effectLst/>
                        </a:rPr>
                        <a:t>8.50</a:t>
                      </a:r>
                      <a:r>
                        <a:rPr lang="zh-CN" sz="1600" kern="100">
                          <a:effectLst/>
                        </a:rPr>
                        <a:t>、∅</a:t>
                      </a:r>
                      <a:r>
                        <a:rPr lang="en-US" sz="1600" kern="100">
                          <a:effectLst/>
                        </a:rPr>
                        <a:t>9.80</a:t>
                      </a:r>
                      <a:r>
                        <a:rPr lang="zh-CN" sz="1600" kern="100">
                          <a:effectLst/>
                        </a:rPr>
                        <a:t>、∅</a:t>
                      </a:r>
                      <a:r>
                        <a:rPr lang="en-US" sz="1600" kern="100">
                          <a:effectLst/>
                        </a:rPr>
                        <a:t>10.00</a:t>
                      </a:r>
                      <a:r>
                        <a:rPr lang="zh-CN" sz="1600" kern="100">
                          <a:effectLst/>
                        </a:rPr>
                        <a:t>、∅</a:t>
                      </a:r>
                      <a:r>
                        <a:rPr lang="en-US" sz="1600" kern="100">
                          <a:effectLst/>
                        </a:rPr>
                        <a:t>11.80</a:t>
                      </a:r>
                      <a:r>
                        <a:rPr lang="zh-CN" sz="1600" kern="100">
                          <a:effectLst/>
                        </a:rPr>
                        <a:t>、∅</a:t>
                      </a:r>
                      <a:r>
                        <a:rPr lang="en-US" sz="1600" kern="100">
                          <a:effectLst/>
                        </a:rPr>
                        <a:t>20.00</a:t>
                      </a:r>
                      <a:endParaRPr lang="zh-CN" sz="1600" kern="10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3</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dirty="0">
                          <a:effectLst/>
                        </a:rPr>
                        <a:t>机用铰刀</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a:t>
                      </a:r>
                      <a:r>
                        <a:rPr lang="en-US" sz="1600" kern="100">
                          <a:effectLst/>
                        </a:rPr>
                        <a:t>10H7</a:t>
                      </a:r>
                      <a:r>
                        <a:rPr lang="zh-CN" sz="1600" kern="100">
                          <a:effectLst/>
                        </a:rPr>
                        <a:t>、∅</a:t>
                      </a:r>
                      <a:r>
                        <a:rPr lang="en-US" sz="1600" kern="100">
                          <a:effectLst/>
                        </a:rPr>
                        <a:t>12H7</a:t>
                      </a:r>
                      <a:endParaRPr lang="zh-CN" sz="1600" kern="10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4</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机用丝锥（盲孔）</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en-US" sz="1600" kern="100" dirty="0">
                          <a:effectLst/>
                        </a:rPr>
                        <a:t>M6-6H</a:t>
                      </a:r>
                      <a:r>
                        <a:rPr lang="zh-CN" sz="1600" kern="100" dirty="0">
                          <a:effectLst/>
                        </a:rPr>
                        <a:t>、</a:t>
                      </a:r>
                      <a:r>
                        <a:rPr lang="en-US" sz="1600" kern="100" dirty="0">
                          <a:effectLst/>
                        </a:rPr>
                        <a:t>M10-6H</a:t>
                      </a:r>
                      <a:endParaRPr lang="zh-CN" sz="1600" kern="100" dirty="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5</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机用丝锥（通孔）</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en-US" sz="1600" kern="100">
                          <a:effectLst/>
                        </a:rPr>
                        <a:t>M6-6H</a:t>
                      </a:r>
                      <a:r>
                        <a:rPr lang="zh-CN" sz="1600" kern="100">
                          <a:effectLst/>
                        </a:rPr>
                        <a:t>、</a:t>
                      </a:r>
                      <a:r>
                        <a:rPr lang="en-US" sz="1600" kern="100">
                          <a:effectLst/>
                        </a:rPr>
                        <a:t>M10-6H</a:t>
                      </a:r>
                      <a:endParaRPr lang="zh-CN" sz="1600" kern="10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6</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铣刀（粗加工）</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a:t>
                      </a:r>
                      <a:r>
                        <a:rPr lang="en-US" sz="1600" kern="100">
                          <a:effectLst/>
                        </a:rPr>
                        <a:t>6×13</a:t>
                      </a:r>
                      <a:r>
                        <a:rPr lang="zh-CN" sz="1600" kern="100">
                          <a:effectLst/>
                        </a:rPr>
                        <a:t>、∅</a:t>
                      </a:r>
                      <a:r>
                        <a:rPr lang="en-US" sz="1600" kern="100">
                          <a:effectLst/>
                        </a:rPr>
                        <a:t>8×19</a:t>
                      </a:r>
                      <a:r>
                        <a:rPr lang="zh-CN" sz="1600" kern="100">
                          <a:effectLst/>
                        </a:rPr>
                        <a:t>、∅</a:t>
                      </a:r>
                      <a:r>
                        <a:rPr lang="en-US" sz="1600" kern="100">
                          <a:effectLst/>
                        </a:rPr>
                        <a:t>10</a:t>
                      </a:r>
                      <a:r>
                        <a:rPr lang="zh-CN" sz="1600" kern="100">
                          <a:effectLst/>
                        </a:rPr>
                        <a:t>×</a:t>
                      </a:r>
                      <a:r>
                        <a:rPr lang="en-US" sz="1600" kern="100">
                          <a:effectLst/>
                        </a:rPr>
                        <a:t>22</a:t>
                      </a:r>
                      <a:r>
                        <a:rPr lang="zh-CN" sz="1600" kern="100">
                          <a:effectLst/>
                        </a:rPr>
                        <a:t>、∅</a:t>
                      </a:r>
                      <a:r>
                        <a:rPr lang="en-US" sz="1600" kern="100">
                          <a:effectLst/>
                        </a:rPr>
                        <a:t>12</a:t>
                      </a:r>
                      <a:r>
                        <a:rPr lang="zh-CN" sz="1600" kern="100">
                          <a:effectLst/>
                        </a:rPr>
                        <a:t>×</a:t>
                      </a:r>
                      <a:r>
                        <a:rPr lang="en-US" sz="1600" kern="100">
                          <a:effectLst/>
                        </a:rPr>
                        <a:t>26</a:t>
                      </a:r>
                      <a:r>
                        <a:rPr lang="zh-CN" sz="1600" kern="100">
                          <a:effectLst/>
                        </a:rPr>
                        <a:t>、∅</a:t>
                      </a:r>
                      <a:r>
                        <a:rPr lang="en-US" sz="1600" kern="100">
                          <a:effectLst/>
                        </a:rPr>
                        <a:t>16×32</a:t>
                      </a:r>
                      <a:r>
                        <a:rPr lang="zh-CN" sz="1600" kern="100">
                          <a:effectLst/>
                        </a:rPr>
                        <a:t>、∅</a:t>
                      </a:r>
                      <a:r>
                        <a:rPr lang="en-US" sz="1600" kern="100">
                          <a:effectLst/>
                        </a:rPr>
                        <a:t>20×38</a:t>
                      </a:r>
                      <a:endParaRPr lang="zh-CN" sz="1600" kern="10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7</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铣刀（精加工）</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a:t>
                      </a:r>
                      <a:r>
                        <a:rPr lang="en-US" sz="1600" kern="100">
                          <a:effectLst/>
                        </a:rPr>
                        <a:t>6×13</a:t>
                      </a:r>
                      <a:r>
                        <a:rPr lang="zh-CN" sz="1600" kern="100">
                          <a:effectLst/>
                        </a:rPr>
                        <a:t>、∅</a:t>
                      </a:r>
                      <a:r>
                        <a:rPr lang="en-US" sz="1600" kern="100">
                          <a:effectLst/>
                        </a:rPr>
                        <a:t>8×19</a:t>
                      </a:r>
                      <a:r>
                        <a:rPr lang="zh-CN" sz="1600" kern="100">
                          <a:effectLst/>
                        </a:rPr>
                        <a:t>、∅</a:t>
                      </a:r>
                      <a:r>
                        <a:rPr lang="en-US" sz="1600" kern="100">
                          <a:effectLst/>
                        </a:rPr>
                        <a:t>10</a:t>
                      </a:r>
                      <a:r>
                        <a:rPr lang="zh-CN" sz="1600" kern="100">
                          <a:effectLst/>
                        </a:rPr>
                        <a:t>×</a:t>
                      </a:r>
                      <a:r>
                        <a:rPr lang="en-US" sz="1600" kern="100">
                          <a:effectLst/>
                        </a:rPr>
                        <a:t>22</a:t>
                      </a:r>
                      <a:r>
                        <a:rPr lang="zh-CN" sz="1600" kern="100">
                          <a:effectLst/>
                        </a:rPr>
                        <a:t>、∅</a:t>
                      </a:r>
                      <a:r>
                        <a:rPr lang="en-US" sz="1600" kern="100">
                          <a:effectLst/>
                        </a:rPr>
                        <a:t>12</a:t>
                      </a:r>
                      <a:r>
                        <a:rPr lang="zh-CN" sz="1600" kern="100">
                          <a:effectLst/>
                        </a:rPr>
                        <a:t>×</a:t>
                      </a:r>
                      <a:r>
                        <a:rPr lang="en-US" sz="1600" kern="100">
                          <a:effectLst/>
                        </a:rPr>
                        <a:t>26</a:t>
                      </a:r>
                      <a:r>
                        <a:rPr lang="zh-CN" sz="1600" kern="100">
                          <a:effectLst/>
                        </a:rPr>
                        <a:t>、∅</a:t>
                      </a:r>
                      <a:r>
                        <a:rPr lang="en-US" sz="1600" kern="100">
                          <a:effectLst/>
                        </a:rPr>
                        <a:t>16×32</a:t>
                      </a:r>
                      <a:r>
                        <a:rPr lang="zh-CN" sz="1600" kern="100">
                          <a:effectLst/>
                        </a:rPr>
                        <a:t>、∅</a:t>
                      </a:r>
                      <a:r>
                        <a:rPr lang="en-US" sz="1600" kern="100">
                          <a:effectLst/>
                        </a:rPr>
                        <a:t>20×38</a:t>
                      </a:r>
                      <a:endParaRPr lang="zh-CN" sz="1600" kern="10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8</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球头铣刀</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a:t>
                      </a:r>
                      <a:r>
                        <a:rPr lang="en-US" sz="1600" kern="100">
                          <a:effectLst/>
                        </a:rPr>
                        <a:t>12</a:t>
                      </a:r>
                      <a:endParaRPr lang="zh-CN" sz="1600" kern="10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9</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en-US" sz="1600" kern="100">
                          <a:effectLst/>
                        </a:rPr>
                        <a:t>90°</a:t>
                      </a:r>
                      <a:r>
                        <a:rPr lang="zh-CN" sz="1600" kern="100">
                          <a:effectLst/>
                        </a:rPr>
                        <a:t>倒角刀</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a:t>
                      </a:r>
                      <a:r>
                        <a:rPr lang="en-US" sz="1600" kern="100">
                          <a:effectLst/>
                        </a:rPr>
                        <a:t>10</a:t>
                      </a:r>
                      <a:r>
                        <a:rPr lang="zh-CN" sz="1600" kern="100">
                          <a:effectLst/>
                        </a:rPr>
                        <a:t>×</a:t>
                      </a:r>
                      <a:r>
                        <a:rPr lang="en-US" sz="1600" kern="100">
                          <a:effectLst/>
                        </a:rPr>
                        <a:t>90°</a:t>
                      </a:r>
                      <a:endParaRPr lang="zh-CN" sz="1600" kern="10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10</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内螺纹铣刀，螺距</a:t>
                      </a:r>
                      <a:r>
                        <a:rPr lang="en-US" sz="1600" kern="100">
                          <a:effectLst/>
                        </a:rPr>
                        <a:t>1.5</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en-US" sz="1600" kern="100">
                          <a:effectLst/>
                        </a:rPr>
                        <a:t>M30×1.5</a:t>
                      </a:r>
                      <a:r>
                        <a:rPr lang="zh-CN" sz="1600" kern="100">
                          <a:effectLst/>
                        </a:rPr>
                        <a:t>（最大长度</a:t>
                      </a:r>
                      <a:r>
                        <a:rPr lang="en-US" sz="1600" kern="100">
                          <a:effectLst/>
                        </a:rPr>
                        <a:t> = 1.5×</a:t>
                      </a:r>
                      <a:r>
                        <a:rPr lang="zh-CN" sz="1600" kern="100">
                          <a:effectLst/>
                        </a:rPr>
                        <a:t>∅）</a:t>
                      </a:r>
                      <a:endParaRPr lang="zh-CN" sz="1600" kern="10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11</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外螺纹铣刀，螺距</a:t>
                      </a:r>
                      <a:r>
                        <a:rPr lang="en-US" sz="1600" kern="100">
                          <a:effectLst/>
                        </a:rPr>
                        <a:t>1.5</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en-US" sz="1600" kern="100">
                          <a:effectLst/>
                        </a:rPr>
                        <a:t>M42×1.5</a:t>
                      </a:r>
                      <a:r>
                        <a:rPr lang="zh-CN" sz="1600" kern="100">
                          <a:effectLst/>
                        </a:rPr>
                        <a:t>（最大长度</a:t>
                      </a:r>
                      <a:r>
                        <a:rPr lang="en-US" sz="1600" kern="100">
                          <a:effectLst/>
                        </a:rPr>
                        <a:t> = 1.5×</a:t>
                      </a:r>
                      <a:r>
                        <a:rPr lang="zh-CN" sz="1600" kern="100">
                          <a:effectLst/>
                        </a:rPr>
                        <a:t>∅）</a:t>
                      </a:r>
                      <a:endParaRPr lang="zh-CN" sz="1600" kern="10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12</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镗刀</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zh-CN" sz="1600" kern="100" dirty="0">
                          <a:effectLst/>
                        </a:rPr>
                        <a:t>∅</a:t>
                      </a:r>
                      <a:r>
                        <a:rPr lang="en-US" sz="1600" kern="100" dirty="0">
                          <a:effectLst/>
                        </a:rPr>
                        <a:t>8</a:t>
                      </a:r>
                      <a:r>
                        <a:rPr lang="zh-CN" sz="1600" kern="100" dirty="0">
                          <a:effectLst/>
                        </a:rPr>
                        <a:t>～</a:t>
                      </a:r>
                      <a:r>
                        <a:rPr lang="en-US" sz="1600" kern="100" dirty="0">
                          <a:effectLst/>
                        </a:rPr>
                        <a:t>50</a:t>
                      </a:r>
                      <a:endParaRPr lang="zh-CN" sz="1600" kern="100" dirty="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13</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面铣刀</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a:t>
                      </a:r>
                      <a:r>
                        <a:rPr lang="en-US" sz="1600" kern="100">
                          <a:effectLst/>
                        </a:rPr>
                        <a:t>63</a:t>
                      </a:r>
                      <a:endParaRPr lang="zh-CN" sz="1600" kern="100">
                        <a:effectLst/>
                        <a:latin typeface="Calibri"/>
                        <a:ea typeface="宋体"/>
                        <a:cs typeface="Times New Roman"/>
                      </a:endParaRPr>
                    </a:p>
                  </a:txBody>
                  <a:tcPr marL="68583" marR="68583" marT="0" marB="0" anchor="ctr"/>
                </a:tc>
              </a:tr>
              <a:tr h="297588">
                <a:tc>
                  <a:txBody>
                    <a:bodyPr/>
                    <a:lstStyle/>
                    <a:p>
                      <a:pPr algn="ctr">
                        <a:spcAft>
                          <a:spcPts val="0"/>
                        </a:spcAft>
                      </a:pPr>
                      <a:r>
                        <a:rPr lang="en-US" sz="1600" kern="100" dirty="0">
                          <a:effectLst/>
                        </a:rPr>
                        <a:t>14</a:t>
                      </a:r>
                      <a:endParaRPr lang="zh-CN" sz="1600" kern="100" dirty="0">
                        <a:effectLst/>
                        <a:latin typeface="Calibri"/>
                        <a:ea typeface="宋体"/>
                        <a:cs typeface="Times New Roman"/>
                      </a:endParaRPr>
                    </a:p>
                  </a:txBody>
                  <a:tcPr marL="68583" marR="68583" marT="0" marB="0" anchor="ctr"/>
                </a:tc>
                <a:tc>
                  <a:txBody>
                    <a:bodyPr/>
                    <a:lstStyle/>
                    <a:p>
                      <a:pPr algn="just">
                        <a:spcAft>
                          <a:spcPts val="0"/>
                        </a:spcAft>
                      </a:pPr>
                      <a:r>
                        <a:rPr lang="zh-CN" sz="1600" kern="100">
                          <a:effectLst/>
                        </a:rPr>
                        <a:t>方肩式机夹铣刀</a:t>
                      </a:r>
                      <a:endParaRPr lang="zh-CN" sz="1600" kern="100">
                        <a:effectLst/>
                        <a:latin typeface="Calibri"/>
                        <a:ea typeface="宋体"/>
                        <a:cs typeface="Times New Roman"/>
                      </a:endParaRPr>
                    </a:p>
                  </a:txBody>
                  <a:tcPr marL="68583" marR="68583" marT="0" marB="0" anchor="ctr"/>
                </a:tc>
                <a:tc>
                  <a:txBody>
                    <a:bodyPr/>
                    <a:lstStyle/>
                    <a:p>
                      <a:pPr algn="just">
                        <a:spcAft>
                          <a:spcPts val="0"/>
                        </a:spcAft>
                      </a:pPr>
                      <a:r>
                        <a:rPr lang="zh-CN" sz="1600" kern="100" dirty="0">
                          <a:effectLst/>
                        </a:rPr>
                        <a:t>∅</a:t>
                      </a:r>
                      <a:r>
                        <a:rPr lang="en-US" sz="1600" kern="100" dirty="0">
                          <a:effectLst/>
                        </a:rPr>
                        <a:t>20</a:t>
                      </a:r>
                      <a:r>
                        <a:rPr lang="zh-CN" sz="1600" kern="100" dirty="0">
                          <a:effectLst/>
                        </a:rPr>
                        <a:t>、∅</a:t>
                      </a:r>
                      <a:r>
                        <a:rPr lang="en-US" sz="1600" kern="100" dirty="0">
                          <a:effectLst/>
                        </a:rPr>
                        <a:t>50</a:t>
                      </a:r>
                      <a:endParaRPr lang="zh-CN" sz="1600" kern="100" dirty="0">
                        <a:effectLst/>
                        <a:latin typeface="Calibri"/>
                        <a:ea typeface="宋体"/>
                        <a:cs typeface="Times New Roman"/>
                      </a:endParaRPr>
                    </a:p>
                  </a:txBody>
                  <a:tcPr marL="68583" marR="68583" marT="0" marB="0" anchor="ctr"/>
                </a:tc>
              </a:tr>
            </a:tbl>
          </a:graphicData>
        </a:graphic>
      </p:graphicFrame>
      <p:grpSp>
        <p:nvGrpSpPr>
          <p:cNvPr id="51268" name="组合 2"/>
          <p:cNvGrpSpPr>
            <a:grpSpLocks/>
          </p:cNvGrpSpPr>
          <p:nvPr/>
        </p:nvGrpSpPr>
        <p:grpSpPr bwMode="auto">
          <a:xfrm>
            <a:off x="179388" y="908050"/>
            <a:ext cx="2447925" cy="730250"/>
            <a:chOff x="0" y="0"/>
            <a:chExt cx="3931370" cy="729495"/>
          </a:xfrm>
        </p:grpSpPr>
        <p:sp>
          <p:nvSpPr>
            <p:cNvPr id="4" name="圆角矩形 3"/>
            <p:cNvSpPr/>
            <p:nvPr/>
          </p:nvSpPr>
          <p:spPr>
            <a:xfrm>
              <a:off x="0" y="0"/>
              <a:ext cx="3931370" cy="729495"/>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5" name="圆角矩形 4"/>
            <p:cNvSpPr/>
            <p:nvPr/>
          </p:nvSpPr>
          <p:spPr>
            <a:xfrm>
              <a:off x="35693" y="34889"/>
              <a:ext cx="3859983" cy="659717"/>
            </a:xfrm>
            <a:prstGeom prst="rect">
              <a:avLst/>
            </a:prstGeom>
          </p:spPr>
          <p:style>
            <a:lnRef idx="0">
              <a:scrgbClr r="0" g="0" b="0"/>
            </a:lnRef>
            <a:fillRef idx="0">
              <a:scrgbClr r="0" g="0" b="0"/>
            </a:fillRef>
            <a:effectRef idx="0">
              <a:scrgbClr r="0" g="0" b="0"/>
            </a:effectRef>
            <a:fontRef idx="minor">
              <a:schemeClr val="lt1"/>
            </a:fontRef>
          </p:style>
          <p:txBody>
            <a:bodyPr lIns="110490" tIns="110490" rIns="110490" bIns="110490" spcCol="1270" anchor="ctr"/>
            <a:lstStyle/>
            <a:p>
              <a:pPr algn="ctr" defTabSz="1289050">
                <a:lnSpc>
                  <a:spcPct val="90000"/>
                </a:lnSpc>
                <a:spcBef>
                  <a:spcPct val="0"/>
                </a:spcBef>
                <a:spcAft>
                  <a:spcPct val="35000"/>
                </a:spcAft>
                <a:defRPr/>
              </a:pPr>
              <a:r>
                <a:rPr lang="zh-CN" altLang="en-US" sz="2900" b="1" dirty="0">
                  <a:latin typeface="黑体" pitchFamily="2" charset="-122"/>
                  <a:ea typeface="黑体" pitchFamily="2" charset="-122"/>
                </a:rPr>
                <a:t>刀具清单</a:t>
              </a: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68313" y="1681163"/>
          <a:ext cx="8353425" cy="4876800"/>
        </p:xfrm>
        <a:graphic>
          <a:graphicData uri="http://schemas.openxmlformats.org/drawingml/2006/table">
            <a:tbl>
              <a:tblPr firstRow="1" firstCol="1" bandRow="1">
                <a:tableStyleId>{5C22544A-7EE6-4342-B048-85BDC9FD1C3A}</a:tableStyleId>
              </a:tblPr>
              <a:tblGrid>
                <a:gridCol w="661648"/>
                <a:gridCol w="2362327"/>
                <a:gridCol w="5329450"/>
              </a:tblGrid>
              <a:tr h="187915">
                <a:tc>
                  <a:txBody>
                    <a:bodyPr/>
                    <a:lstStyle/>
                    <a:p>
                      <a:pPr algn="just">
                        <a:spcAft>
                          <a:spcPts val="0"/>
                        </a:spcAft>
                      </a:pPr>
                      <a:r>
                        <a:rPr lang="zh-CN" sz="1600" kern="100" dirty="0">
                          <a:effectLst/>
                        </a:rPr>
                        <a:t>序号</a:t>
                      </a:r>
                      <a:endParaRPr lang="zh-CN" sz="1600" kern="100" dirty="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量具类型</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dirty="0">
                          <a:effectLst/>
                        </a:rPr>
                        <a:t>规格</a:t>
                      </a:r>
                      <a:endParaRPr lang="zh-CN" sz="1600" kern="100" dirty="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1</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游标卡尺</a:t>
                      </a:r>
                      <a:r>
                        <a:rPr lang="en-US" sz="1600" kern="100">
                          <a:effectLst/>
                        </a:rPr>
                        <a:t>DIN 862</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0-150</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2</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深度千分尺</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0-75</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3</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深度尺</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0-150</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4</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外径千分尺</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0-25</a:t>
                      </a:r>
                      <a:r>
                        <a:rPr lang="zh-CN" sz="1600" kern="100">
                          <a:effectLst/>
                        </a:rPr>
                        <a:t>、</a:t>
                      </a:r>
                      <a:r>
                        <a:rPr lang="en-US" sz="1600" kern="100">
                          <a:effectLst/>
                        </a:rPr>
                        <a:t>25-50</a:t>
                      </a:r>
                      <a:r>
                        <a:rPr lang="zh-CN" sz="1600" kern="100">
                          <a:effectLst/>
                        </a:rPr>
                        <a:t>、</a:t>
                      </a:r>
                      <a:r>
                        <a:rPr lang="en-US" sz="1600" kern="100">
                          <a:effectLst/>
                        </a:rPr>
                        <a:t>50-75</a:t>
                      </a:r>
                      <a:r>
                        <a:rPr lang="zh-CN" sz="1600" kern="100">
                          <a:effectLst/>
                        </a:rPr>
                        <a:t>、</a:t>
                      </a:r>
                      <a:r>
                        <a:rPr lang="en-US" sz="1600" kern="100">
                          <a:effectLst/>
                        </a:rPr>
                        <a:t>75-100</a:t>
                      </a:r>
                      <a:r>
                        <a:rPr lang="zh-CN" sz="1600" kern="100">
                          <a:effectLst/>
                        </a:rPr>
                        <a:t>、</a:t>
                      </a:r>
                      <a:r>
                        <a:rPr lang="en-US" sz="1600" kern="100">
                          <a:effectLst/>
                        </a:rPr>
                        <a:t>100-125</a:t>
                      </a:r>
                      <a:r>
                        <a:rPr lang="zh-CN" sz="1600" kern="100">
                          <a:effectLst/>
                        </a:rPr>
                        <a:t>、</a:t>
                      </a:r>
                      <a:r>
                        <a:rPr lang="en-US" sz="1600" kern="100">
                          <a:effectLst/>
                        </a:rPr>
                        <a:t>125-150</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5</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内测千分尺</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5-25</a:t>
                      </a:r>
                      <a:r>
                        <a:rPr lang="zh-CN" sz="1600" kern="100">
                          <a:effectLst/>
                        </a:rPr>
                        <a:t>、</a:t>
                      </a:r>
                      <a:r>
                        <a:rPr lang="en-US" sz="1600" kern="100">
                          <a:effectLst/>
                        </a:rPr>
                        <a:t>25-50</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6</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公法线千分尺</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0-25</a:t>
                      </a:r>
                      <a:r>
                        <a:rPr lang="zh-CN" sz="1600" kern="100">
                          <a:effectLst/>
                        </a:rPr>
                        <a:t>、</a:t>
                      </a:r>
                      <a:r>
                        <a:rPr lang="en-US" sz="1600" kern="100">
                          <a:effectLst/>
                        </a:rPr>
                        <a:t>25-50</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7</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三爪千分尺（或内径表）</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5-25</a:t>
                      </a:r>
                      <a:r>
                        <a:rPr lang="zh-CN" sz="1600" kern="100">
                          <a:effectLst/>
                        </a:rPr>
                        <a:t>、</a:t>
                      </a:r>
                      <a:r>
                        <a:rPr lang="en-US" sz="1600" kern="100">
                          <a:effectLst/>
                        </a:rPr>
                        <a:t>25-50</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8</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螺纹千分尺</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1.5 </a:t>
                      </a:r>
                      <a:r>
                        <a:rPr lang="zh-CN" sz="1600" kern="100">
                          <a:effectLst/>
                        </a:rPr>
                        <a:t>（</a:t>
                      </a:r>
                      <a:r>
                        <a:rPr lang="en-US" sz="1600" kern="100">
                          <a:effectLst/>
                        </a:rPr>
                        <a:t>M30×1.5</a:t>
                      </a:r>
                      <a:r>
                        <a:rPr lang="zh-CN" sz="1600" kern="100">
                          <a:effectLst/>
                        </a:rPr>
                        <a:t>、</a:t>
                      </a:r>
                      <a:r>
                        <a:rPr lang="en-US" sz="1600" kern="100">
                          <a:effectLst/>
                        </a:rPr>
                        <a:t>M42×1.5</a:t>
                      </a:r>
                      <a:r>
                        <a:rPr lang="zh-CN" sz="1600" kern="100">
                          <a:effectLst/>
                        </a:rPr>
                        <a:t>）</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9</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螺纹塞规</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dirty="0">
                          <a:effectLst/>
                        </a:rPr>
                        <a:t>M6-6H</a:t>
                      </a:r>
                      <a:r>
                        <a:rPr lang="zh-CN" sz="1600" kern="100" dirty="0">
                          <a:effectLst/>
                        </a:rPr>
                        <a:t>、</a:t>
                      </a:r>
                      <a:r>
                        <a:rPr lang="en-US" sz="1600" kern="100" dirty="0">
                          <a:effectLst/>
                        </a:rPr>
                        <a:t>M10-6H</a:t>
                      </a:r>
                      <a:r>
                        <a:rPr lang="zh-CN" sz="1600" kern="100" dirty="0">
                          <a:effectLst/>
                        </a:rPr>
                        <a:t>、</a:t>
                      </a:r>
                      <a:r>
                        <a:rPr lang="en-US" sz="1600" kern="100" dirty="0">
                          <a:effectLst/>
                        </a:rPr>
                        <a:t>M30×1.5-6H</a:t>
                      </a:r>
                      <a:endParaRPr lang="zh-CN" sz="1600" kern="100" dirty="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10</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光面塞规</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a:t>
                      </a:r>
                      <a:r>
                        <a:rPr lang="en-US" sz="1600" kern="100">
                          <a:effectLst/>
                        </a:rPr>
                        <a:t>10H7</a:t>
                      </a:r>
                      <a:r>
                        <a:rPr lang="zh-CN" sz="1600" kern="100">
                          <a:effectLst/>
                        </a:rPr>
                        <a:t>、∅</a:t>
                      </a:r>
                      <a:r>
                        <a:rPr lang="en-US" sz="1600" kern="100">
                          <a:effectLst/>
                        </a:rPr>
                        <a:t>12H7</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11</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螺纹环规</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M42×1.5-6h</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12</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角度量规</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45°</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13</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万能角度尺 </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0-360°</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14</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一套块规</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0.9-100</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15</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a:effectLst/>
                        </a:rPr>
                        <a:t>磁力表座和千分表</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a:effectLst/>
                        </a:rPr>
                        <a:t>0.002</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16</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zh-CN" sz="1600" kern="100" dirty="0">
                          <a:solidFill>
                            <a:schemeClr val="dk1"/>
                          </a:solidFill>
                          <a:effectLst/>
                          <a:latin typeface="+mn-lt"/>
                          <a:ea typeface="+mn-ea"/>
                          <a:cs typeface="+mn-cs"/>
                        </a:rPr>
                        <a:t>磁力表座和百分表</a:t>
                      </a:r>
                    </a:p>
                  </a:txBody>
                  <a:tcPr marL="68584" marR="68584" marT="0" marB="0" anchor="ctr"/>
                </a:tc>
                <a:tc>
                  <a:txBody>
                    <a:bodyPr/>
                    <a:lstStyle/>
                    <a:p>
                      <a:pPr algn="just">
                        <a:spcAft>
                          <a:spcPts val="0"/>
                        </a:spcAft>
                      </a:pPr>
                      <a:r>
                        <a:rPr lang="en-US" sz="1600" kern="100">
                          <a:effectLst/>
                        </a:rPr>
                        <a:t>0.01</a:t>
                      </a:r>
                      <a:endParaRPr lang="zh-CN" sz="1600" kern="100">
                        <a:effectLst/>
                        <a:latin typeface="Calibri"/>
                        <a:ea typeface="宋体"/>
                        <a:cs typeface="Times New Roman"/>
                      </a:endParaRPr>
                    </a:p>
                  </a:txBody>
                  <a:tcPr marL="68584" marR="68584" marT="0" marB="0" anchor="ctr"/>
                </a:tc>
              </a:tr>
              <a:tr h="187915">
                <a:tc>
                  <a:txBody>
                    <a:bodyPr/>
                    <a:lstStyle/>
                    <a:p>
                      <a:pPr algn="ctr">
                        <a:spcAft>
                          <a:spcPts val="0"/>
                        </a:spcAft>
                      </a:pPr>
                      <a:r>
                        <a:rPr lang="en-US" sz="1600" kern="100">
                          <a:effectLst/>
                        </a:rPr>
                        <a:t>17</a:t>
                      </a:r>
                      <a:endParaRPr lang="zh-CN" sz="1600" kern="100">
                        <a:effectLst/>
                        <a:latin typeface="Calibri"/>
                        <a:ea typeface="宋体"/>
                        <a:cs typeface="Times New Roman"/>
                      </a:endParaRPr>
                    </a:p>
                  </a:txBody>
                  <a:tcPr marL="68584" marR="68584" marT="0" marB="0" anchor="ctr"/>
                </a:tc>
                <a:tc>
                  <a:txBody>
                    <a:bodyPr/>
                    <a:lstStyle/>
                    <a:p>
                      <a:pPr algn="just">
                        <a:spcAft>
                          <a:spcPts val="0"/>
                        </a:spcAft>
                      </a:pPr>
                      <a:r>
                        <a:rPr lang="en-US" sz="1600" kern="100" dirty="0">
                          <a:solidFill>
                            <a:schemeClr val="dk1"/>
                          </a:solidFill>
                          <a:effectLst/>
                          <a:latin typeface="+mn-lt"/>
                          <a:ea typeface="+mn-ea"/>
                          <a:cs typeface="+mn-cs"/>
                        </a:rPr>
                        <a:t>R</a:t>
                      </a:r>
                      <a:r>
                        <a:rPr lang="zh-CN" sz="1600" kern="100" dirty="0">
                          <a:solidFill>
                            <a:schemeClr val="dk1"/>
                          </a:solidFill>
                          <a:effectLst/>
                          <a:latin typeface="+mn-lt"/>
                          <a:ea typeface="+mn-ea"/>
                          <a:cs typeface="+mn-cs"/>
                        </a:rPr>
                        <a:t>规 </a:t>
                      </a:r>
                    </a:p>
                  </a:txBody>
                  <a:tcPr marL="68584" marR="68584" marT="0" marB="0" anchor="ctr"/>
                </a:tc>
                <a:tc>
                  <a:txBody>
                    <a:bodyPr/>
                    <a:lstStyle/>
                    <a:p>
                      <a:pPr algn="just">
                        <a:spcAft>
                          <a:spcPts val="0"/>
                        </a:spcAft>
                      </a:pPr>
                      <a:r>
                        <a:rPr lang="en-US" sz="1600" kern="100">
                          <a:effectLst/>
                        </a:rPr>
                        <a:t>R3-25</a:t>
                      </a:r>
                      <a:endParaRPr lang="zh-CN" sz="1600" kern="100">
                        <a:effectLst/>
                        <a:latin typeface="Calibri"/>
                        <a:ea typeface="宋体"/>
                        <a:cs typeface="Times New Roman"/>
                      </a:endParaRPr>
                    </a:p>
                  </a:txBody>
                  <a:tcPr marL="68584" marR="68584" marT="0" marB="0" anchor="ctr"/>
                </a:tc>
              </a:tr>
              <a:tr h="219392">
                <a:tc>
                  <a:txBody>
                    <a:bodyPr/>
                    <a:lstStyle/>
                    <a:p>
                      <a:pPr algn="ctr">
                        <a:spcAft>
                          <a:spcPts val="0"/>
                        </a:spcAft>
                      </a:pPr>
                      <a:r>
                        <a:rPr lang="en-US" sz="1600" b="1" kern="100" dirty="0">
                          <a:solidFill>
                            <a:schemeClr val="lt1"/>
                          </a:solidFill>
                          <a:effectLst/>
                          <a:latin typeface="+mn-lt"/>
                          <a:ea typeface="+mn-ea"/>
                          <a:cs typeface="+mn-cs"/>
                        </a:rPr>
                        <a:t>18</a:t>
                      </a:r>
                      <a:endParaRPr lang="zh-CN" sz="1600" b="1" kern="100" dirty="0">
                        <a:solidFill>
                          <a:schemeClr val="lt1"/>
                        </a:solidFill>
                        <a:effectLst/>
                        <a:latin typeface="+mn-lt"/>
                        <a:ea typeface="+mn-ea"/>
                        <a:cs typeface="+mn-cs"/>
                      </a:endParaRPr>
                    </a:p>
                  </a:txBody>
                  <a:tcPr marL="68584" marR="68584" marT="0" marB="0" anchor="ctr"/>
                </a:tc>
                <a:tc>
                  <a:txBody>
                    <a:bodyPr/>
                    <a:lstStyle/>
                    <a:p>
                      <a:pPr algn="just">
                        <a:spcAft>
                          <a:spcPts val="0"/>
                        </a:spcAft>
                      </a:pPr>
                      <a:r>
                        <a:rPr lang="zh-CN" sz="1600" kern="100" dirty="0">
                          <a:solidFill>
                            <a:schemeClr val="dk1"/>
                          </a:solidFill>
                          <a:effectLst/>
                          <a:latin typeface="+mn-lt"/>
                          <a:ea typeface="+mn-ea"/>
                          <a:cs typeface="+mn-cs"/>
                        </a:rPr>
                        <a:t>直角尺</a:t>
                      </a:r>
                    </a:p>
                  </a:txBody>
                  <a:tcPr marL="68584" marR="68584" marT="0" marB="0" anchor="ctr"/>
                </a:tc>
                <a:tc>
                  <a:txBody>
                    <a:bodyPr/>
                    <a:lstStyle/>
                    <a:p>
                      <a:pPr algn="just">
                        <a:spcAft>
                          <a:spcPts val="0"/>
                        </a:spcAft>
                      </a:pPr>
                      <a:r>
                        <a:rPr lang="en-US" sz="1600" kern="100" dirty="0">
                          <a:solidFill>
                            <a:schemeClr val="dk1"/>
                          </a:solidFill>
                          <a:effectLst/>
                          <a:latin typeface="+mn-lt"/>
                          <a:ea typeface="+mn-ea"/>
                          <a:cs typeface="+mn-cs"/>
                        </a:rPr>
                        <a:t>80</a:t>
                      </a:r>
                      <a:r>
                        <a:rPr lang="zh-CN" sz="1600" kern="100" dirty="0">
                          <a:solidFill>
                            <a:schemeClr val="dk1"/>
                          </a:solidFill>
                          <a:effectLst/>
                          <a:latin typeface="+mn-lt"/>
                          <a:ea typeface="+mn-ea"/>
                          <a:cs typeface="+mn-cs"/>
                        </a:rPr>
                        <a:t>×</a:t>
                      </a:r>
                      <a:r>
                        <a:rPr lang="en-US" sz="1600" kern="100" dirty="0">
                          <a:solidFill>
                            <a:schemeClr val="dk1"/>
                          </a:solidFill>
                          <a:effectLst/>
                          <a:latin typeface="+mn-lt"/>
                          <a:ea typeface="+mn-ea"/>
                          <a:cs typeface="+mn-cs"/>
                        </a:rPr>
                        <a:t>90°</a:t>
                      </a:r>
                      <a:endParaRPr lang="zh-CN" sz="1600" kern="100" dirty="0">
                        <a:solidFill>
                          <a:schemeClr val="dk1"/>
                        </a:solidFill>
                        <a:effectLst/>
                        <a:latin typeface="+mn-lt"/>
                        <a:ea typeface="+mn-ea"/>
                        <a:cs typeface="+mn-cs"/>
                      </a:endParaRPr>
                    </a:p>
                  </a:txBody>
                  <a:tcPr marL="68584" marR="68584" marT="0" marB="0" anchor="ctr"/>
                </a:tc>
              </a:tr>
              <a:tr h="187915">
                <a:tc>
                  <a:txBody>
                    <a:bodyPr/>
                    <a:lstStyle/>
                    <a:p>
                      <a:pPr algn="ctr">
                        <a:spcAft>
                          <a:spcPts val="0"/>
                        </a:spcAft>
                      </a:pPr>
                      <a:r>
                        <a:rPr lang="en-US" sz="1600" b="1" kern="100" dirty="0">
                          <a:solidFill>
                            <a:schemeClr val="lt1"/>
                          </a:solidFill>
                          <a:effectLst/>
                          <a:latin typeface="+mn-lt"/>
                          <a:ea typeface="+mn-ea"/>
                          <a:cs typeface="+mn-cs"/>
                        </a:rPr>
                        <a:t>19</a:t>
                      </a:r>
                      <a:endParaRPr lang="zh-CN" sz="1600" b="1" kern="100" dirty="0">
                        <a:solidFill>
                          <a:schemeClr val="lt1"/>
                        </a:solidFill>
                        <a:effectLst/>
                        <a:latin typeface="+mn-lt"/>
                        <a:ea typeface="+mn-ea"/>
                        <a:cs typeface="+mn-cs"/>
                      </a:endParaRPr>
                    </a:p>
                  </a:txBody>
                  <a:tcPr marL="68584" marR="68584" marT="0" marB="0" anchor="ctr"/>
                </a:tc>
                <a:tc>
                  <a:txBody>
                    <a:bodyPr/>
                    <a:lstStyle/>
                    <a:p>
                      <a:pPr algn="just">
                        <a:spcAft>
                          <a:spcPts val="0"/>
                        </a:spcAft>
                      </a:pPr>
                      <a:r>
                        <a:rPr lang="zh-CN" sz="1600" kern="100" dirty="0">
                          <a:solidFill>
                            <a:schemeClr val="dk1"/>
                          </a:solidFill>
                          <a:effectLst/>
                          <a:latin typeface="+mn-lt"/>
                          <a:ea typeface="+mn-ea"/>
                          <a:cs typeface="+mn-cs"/>
                        </a:rPr>
                        <a:t>钢板尺</a:t>
                      </a:r>
                    </a:p>
                  </a:txBody>
                  <a:tcPr marL="68584" marR="68584" marT="0" marB="0" anchor="ctr"/>
                </a:tc>
                <a:tc>
                  <a:txBody>
                    <a:bodyPr/>
                    <a:lstStyle/>
                    <a:p>
                      <a:pPr algn="just">
                        <a:spcAft>
                          <a:spcPts val="0"/>
                        </a:spcAft>
                      </a:pPr>
                      <a:r>
                        <a:rPr lang="en-US" sz="1600" kern="100" dirty="0">
                          <a:solidFill>
                            <a:schemeClr val="dk1"/>
                          </a:solidFill>
                          <a:effectLst/>
                          <a:latin typeface="+mn-lt"/>
                          <a:ea typeface="+mn-ea"/>
                          <a:cs typeface="+mn-cs"/>
                        </a:rPr>
                        <a:t>100</a:t>
                      </a:r>
                      <a:endParaRPr lang="zh-CN" sz="1600" kern="100" dirty="0">
                        <a:solidFill>
                          <a:schemeClr val="dk1"/>
                        </a:solidFill>
                        <a:effectLst/>
                        <a:latin typeface="+mn-lt"/>
                        <a:ea typeface="+mn-ea"/>
                        <a:cs typeface="+mn-cs"/>
                      </a:endParaRPr>
                    </a:p>
                  </a:txBody>
                  <a:tcPr marL="68584" marR="68584" marT="0" marB="0" anchor="ctr"/>
                </a:tc>
              </a:tr>
            </a:tbl>
          </a:graphicData>
        </a:graphic>
      </p:graphicFrame>
      <p:grpSp>
        <p:nvGrpSpPr>
          <p:cNvPr id="52312" name="组合 2"/>
          <p:cNvGrpSpPr>
            <a:grpSpLocks/>
          </p:cNvGrpSpPr>
          <p:nvPr/>
        </p:nvGrpSpPr>
        <p:grpSpPr bwMode="auto">
          <a:xfrm>
            <a:off x="179388" y="908050"/>
            <a:ext cx="2447925" cy="730250"/>
            <a:chOff x="0" y="0"/>
            <a:chExt cx="3931370" cy="729495"/>
          </a:xfrm>
        </p:grpSpPr>
        <p:sp>
          <p:nvSpPr>
            <p:cNvPr id="4" name="圆角矩形 3"/>
            <p:cNvSpPr/>
            <p:nvPr/>
          </p:nvSpPr>
          <p:spPr>
            <a:xfrm>
              <a:off x="0" y="0"/>
              <a:ext cx="3931370" cy="729495"/>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5" name="圆角矩形 4"/>
            <p:cNvSpPr/>
            <p:nvPr/>
          </p:nvSpPr>
          <p:spPr>
            <a:xfrm>
              <a:off x="35693" y="34889"/>
              <a:ext cx="3859983" cy="659717"/>
            </a:xfrm>
            <a:prstGeom prst="rect">
              <a:avLst/>
            </a:prstGeom>
          </p:spPr>
          <p:style>
            <a:lnRef idx="0">
              <a:scrgbClr r="0" g="0" b="0"/>
            </a:lnRef>
            <a:fillRef idx="0">
              <a:scrgbClr r="0" g="0" b="0"/>
            </a:fillRef>
            <a:effectRef idx="0">
              <a:scrgbClr r="0" g="0" b="0"/>
            </a:effectRef>
            <a:fontRef idx="minor">
              <a:schemeClr val="lt1"/>
            </a:fontRef>
          </p:style>
          <p:txBody>
            <a:bodyPr lIns="110490" tIns="110490" rIns="110490" bIns="110490" spcCol="1270" anchor="ctr"/>
            <a:lstStyle/>
            <a:p>
              <a:pPr algn="ctr" defTabSz="1289050">
                <a:lnSpc>
                  <a:spcPct val="90000"/>
                </a:lnSpc>
                <a:spcBef>
                  <a:spcPct val="0"/>
                </a:spcBef>
                <a:spcAft>
                  <a:spcPct val="35000"/>
                </a:spcAft>
                <a:defRPr/>
              </a:pPr>
              <a:r>
                <a:rPr lang="zh-CN" altLang="en-US" sz="2900" b="1" dirty="0">
                  <a:latin typeface="黑体" pitchFamily="2" charset="-122"/>
                  <a:ea typeface="黑体" pitchFamily="2" charset="-122"/>
                </a:rPr>
                <a:t>量具清单</a:t>
              </a:r>
            </a:p>
          </p:txBody>
        </p:sp>
      </p:grpSp>
      <p:sp>
        <p:nvSpPr>
          <p:cNvPr id="6" name="Rectangle 106"/>
          <p:cNvSpPr>
            <a:spLocks noChangeArrowheads="1"/>
          </p:cNvSpPr>
          <p:nvPr/>
        </p:nvSpPr>
        <p:spPr bwMode="auto">
          <a:xfrm rot="-1058414">
            <a:off x="1331913" y="2997200"/>
            <a:ext cx="4464050" cy="792163"/>
          </a:xfrm>
          <a:prstGeom prst="rect">
            <a:avLst/>
          </a:prstGeom>
          <a:noFill/>
          <a:ln w="317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buFontTx/>
              <a:buNone/>
            </a:pPr>
            <a:r>
              <a:rPr lang="zh-CN" altLang="en-US" sz="2400" b="1">
                <a:solidFill>
                  <a:srgbClr val="FF0000"/>
                </a:solidFill>
                <a:ea typeface="黑体" pitchFamily="49" charset="-122"/>
              </a:rPr>
              <a:t>携带物品没有形式及数量的限制</a:t>
            </a:r>
          </a:p>
        </p:txBody>
      </p:sp>
      <p:sp>
        <p:nvSpPr>
          <p:cNvPr id="7" name="Rectangle 108"/>
          <p:cNvSpPr>
            <a:spLocks noChangeArrowheads="1"/>
          </p:cNvSpPr>
          <p:nvPr/>
        </p:nvSpPr>
        <p:spPr bwMode="auto">
          <a:xfrm rot="-1058414">
            <a:off x="2820988" y="3940175"/>
            <a:ext cx="5832475" cy="719138"/>
          </a:xfrm>
          <a:prstGeom prst="rect">
            <a:avLst/>
          </a:prstGeom>
          <a:noFill/>
          <a:ln w="317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buFontTx/>
              <a:buNone/>
            </a:pPr>
            <a:r>
              <a:rPr lang="zh-CN" altLang="en-US" sz="2400" b="1">
                <a:solidFill>
                  <a:srgbClr val="FF0000"/>
                </a:solidFill>
                <a:ea typeface="黑体" pitchFamily="49" charset="-122"/>
              </a:rPr>
              <a:t>技术文件提供的刀具量具清单为最少配置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txBox="1">
            <a:spLocks noChangeArrowheads="1"/>
          </p:cNvSpPr>
          <p:nvPr/>
        </p:nvSpPr>
        <p:spPr bwMode="auto">
          <a:xfrm>
            <a:off x="1116013" y="1916113"/>
            <a:ext cx="37433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0000"/>
              </a:lnSpc>
            </a:pPr>
            <a:r>
              <a:rPr lang="zh-CN" altLang="en-US">
                <a:solidFill>
                  <a:srgbClr val="0000FF"/>
                </a:solidFill>
                <a:ea typeface="黑体" pitchFamily="49" charset="-122"/>
              </a:rPr>
              <a:t>技能说明</a:t>
            </a:r>
          </a:p>
        </p:txBody>
      </p:sp>
      <p:sp>
        <p:nvSpPr>
          <p:cNvPr id="5" name="Line 6"/>
          <p:cNvSpPr>
            <a:spLocks noChangeShapeType="1"/>
          </p:cNvSpPr>
          <p:nvPr/>
        </p:nvSpPr>
        <p:spPr bwMode="auto">
          <a:xfrm>
            <a:off x="971550" y="2492375"/>
            <a:ext cx="2520950"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 name="Rectangle 34"/>
          <p:cNvSpPr>
            <a:spLocks noChangeArrowheads="1"/>
          </p:cNvSpPr>
          <p:nvPr/>
        </p:nvSpPr>
        <p:spPr bwMode="auto">
          <a:xfrm>
            <a:off x="727075" y="2997200"/>
            <a:ext cx="7489825"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zh-CN" altLang="en-US" sz="2000" b="1"/>
              <a:t>技能定义</a:t>
            </a:r>
            <a:r>
              <a:rPr lang="zh-CN" altLang="en-US" sz="2000"/>
              <a:t>：数控铣工</a:t>
            </a:r>
          </a:p>
          <a:p>
            <a:pPr eaLnBrk="1" hangingPunct="1">
              <a:buFontTx/>
              <a:buNone/>
            </a:pPr>
            <a:r>
              <a:rPr lang="zh-CN" altLang="en-US" sz="2000" b="1"/>
              <a:t>技能说明</a:t>
            </a:r>
            <a:r>
              <a:rPr lang="zh-CN" altLang="en-US" sz="2000"/>
              <a:t>：数控铣削加工是指利用数控铣床对工件进行数控金属切削加工。</a:t>
            </a:r>
          </a:p>
          <a:p>
            <a:pPr eaLnBrk="1" hangingPunct="1">
              <a:buFontTx/>
              <a:buNone/>
            </a:pPr>
            <a:r>
              <a:rPr lang="en-US" altLang="zh-CN" sz="2000"/>
              <a:t>     CNC </a:t>
            </a:r>
            <a:r>
              <a:rPr lang="zh-CN" altLang="en-US" sz="2000"/>
              <a:t>是“计算机数字控制”的英文</a:t>
            </a:r>
            <a:r>
              <a:rPr lang="en-US" altLang="zh-CN" sz="2000"/>
              <a:t>“Computer Numerical Control”</a:t>
            </a:r>
            <a:r>
              <a:rPr lang="zh-CN" altLang="en-US" sz="2000"/>
              <a:t>的缩写。 所谓数控就是靠读取指令来驱动数控铣床，以去除材料的方式来制造零件的过程。而且，数控加工适用于柔性制造，只要改变数控加工中各参数的设置，就可加工不同的产品。</a:t>
            </a:r>
            <a:endParaRPr lang="zh-CN" altLang="en-US"/>
          </a:p>
        </p:txBody>
      </p:sp>
      <p:pic>
        <p:nvPicPr>
          <p:cNvPr id="6149" name="Picture 3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92950" y="1052513"/>
            <a:ext cx="16922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6150" name="组合 7"/>
          <p:cNvGrpSpPr>
            <a:grpSpLocks/>
          </p:cNvGrpSpPr>
          <p:nvPr/>
        </p:nvGrpSpPr>
        <p:grpSpPr bwMode="auto">
          <a:xfrm>
            <a:off x="684213" y="1082675"/>
            <a:ext cx="4319587" cy="730250"/>
            <a:chOff x="0" y="1"/>
            <a:chExt cx="3500462" cy="729495"/>
          </a:xfrm>
        </p:grpSpPr>
        <p:sp>
          <p:nvSpPr>
            <p:cNvPr id="9" name="圆角矩形 8"/>
            <p:cNvSpPr/>
            <p:nvPr/>
          </p:nvSpPr>
          <p:spPr>
            <a:xfrm>
              <a:off x="0" y="1"/>
              <a:ext cx="3500462" cy="729495"/>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0" name="圆角矩形 4"/>
            <p:cNvSpPr/>
            <p:nvPr/>
          </p:nvSpPr>
          <p:spPr>
            <a:xfrm>
              <a:off x="36021" y="34890"/>
              <a:ext cx="3428420" cy="659717"/>
            </a:xfrm>
            <a:prstGeom prst="rect">
              <a:avLst/>
            </a:prstGeom>
          </p:spPr>
          <p:style>
            <a:lnRef idx="0">
              <a:scrgbClr r="0" g="0" b="0"/>
            </a:lnRef>
            <a:fillRef idx="0">
              <a:scrgbClr r="0" g="0" b="0"/>
            </a:fillRef>
            <a:effectRef idx="0">
              <a:scrgbClr r="0" g="0" b="0"/>
            </a:effectRef>
            <a:fontRef idx="minor">
              <a:schemeClr val="lt1"/>
            </a:fontRef>
          </p:style>
          <p:txBody>
            <a:bodyPr lIns="110490" tIns="110490" rIns="110490" bIns="110490" spcCol="1270" anchor="ctr"/>
            <a:lstStyle/>
            <a:p>
              <a:pPr algn="ctr" defTabSz="1289050">
                <a:lnSpc>
                  <a:spcPct val="90000"/>
                </a:lnSpc>
                <a:spcBef>
                  <a:spcPct val="0"/>
                </a:spcBef>
                <a:spcAft>
                  <a:spcPct val="35000"/>
                </a:spcAft>
                <a:defRPr/>
              </a:pPr>
              <a:r>
                <a:rPr lang="en-US" altLang="zh-CN" sz="2900" b="1" dirty="0">
                  <a:latin typeface="黑体" pitchFamily="2" charset="-122"/>
                  <a:ea typeface="黑体" pitchFamily="2" charset="-122"/>
                </a:rPr>
                <a:t>1</a:t>
              </a:r>
              <a:r>
                <a:rPr lang="zh-CN" altLang="en-US" sz="2900" b="1" dirty="0">
                  <a:latin typeface="黑体" pitchFamily="2" charset="-122"/>
                  <a:ea typeface="黑体" pitchFamily="2" charset="-122"/>
                </a:rPr>
                <a:t>、数控铣项目基本要求</a:t>
              </a:r>
            </a:p>
          </p:txBody>
        </p:sp>
      </p:grpSp>
      <p:grpSp>
        <p:nvGrpSpPr>
          <p:cNvPr id="11" name="组合 4"/>
          <p:cNvGrpSpPr>
            <a:grpSpLocks/>
          </p:cNvGrpSpPr>
          <p:nvPr/>
        </p:nvGrpSpPr>
        <p:grpSpPr bwMode="auto">
          <a:xfrm>
            <a:off x="5076825" y="188913"/>
            <a:ext cx="3900488" cy="647700"/>
            <a:chOff x="554038" y="1154906"/>
            <a:chExt cx="3900764" cy="647700"/>
          </a:xfrm>
        </p:grpSpPr>
        <p:grpSp>
          <p:nvGrpSpPr>
            <p:cNvPr id="12" name="组合 5"/>
            <p:cNvGrpSpPr>
              <a:grpSpLocks/>
            </p:cNvGrpSpPr>
            <p:nvPr/>
          </p:nvGrpSpPr>
          <p:grpSpPr bwMode="auto">
            <a:xfrm>
              <a:off x="554038" y="1200943"/>
              <a:ext cx="3900764" cy="601663"/>
              <a:chOff x="554038" y="1457325"/>
              <a:chExt cx="3900764" cy="601663"/>
            </a:xfrm>
          </p:grpSpPr>
          <p:sp>
            <p:nvSpPr>
              <p:cNvPr id="14"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16"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17"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13"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3"/>
          <p:cNvPicPr>
            <a:picLocks noChangeAspect="1" noChangeArrowheads="1"/>
          </p:cNvPicPr>
          <p:nvPr/>
        </p:nvPicPr>
        <p:blipFill>
          <a:blip r:embed="rId2">
            <a:extLst>
              <a:ext uri="{28A0092B-C50C-407E-A947-70E740481C1C}">
                <a14:useLocalDpi xmlns:a14="http://schemas.microsoft.com/office/drawing/2010/main" val="0"/>
              </a:ext>
            </a:extLst>
          </a:blip>
          <a:srcRect t="12903" b="6451"/>
          <a:stretch>
            <a:fillRect/>
          </a:stretch>
        </p:blipFill>
        <p:spPr bwMode="auto">
          <a:xfrm>
            <a:off x="4140200" y="2130425"/>
            <a:ext cx="43767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2130425"/>
            <a:ext cx="3529012"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剪去对角的矩形 3"/>
          <p:cNvSpPr/>
          <p:nvPr/>
        </p:nvSpPr>
        <p:spPr bwMode="auto">
          <a:xfrm>
            <a:off x="3635896" y="5013176"/>
            <a:ext cx="4881042" cy="720080"/>
          </a:xfrm>
          <a:prstGeom prst="snip2DiagRect">
            <a:avLst>
              <a:gd name="adj1" fmla="val 7470"/>
              <a:gd name="adj2" fmla="val 50000"/>
            </a:avLst>
          </a:prstGeom>
          <a:solidFill>
            <a:srgbClr val="FFFF00">
              <a:alpha val="94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华文行楷" pitchFamily="2" charset="-122"/>
                <a:ea typeface="华文行楷" pitchFamily="2" charset="-122"/>
              </a:rPr>
              <a:t>  </a:t>
            </a:r>
            <a:r>
              <a:rPr lang="en-US" altLang="zh-CN" b="1" dirty="0">
                <a:ln w="12700">
                  <a:solidFill>
                    <a:schemeClr val="tx2">
                      <a:satMod val="155000"/>
                    </a:schemeClr>
                  </a:solidFill>
                  <a:prstDash val="solid"/>
                </a:ln>
                <a:solidFill>
                  <a:srgbClr val="2207E7"/>
                </a:solidFill>
                <a:effectLst>
                  <a:outerShdw blurRad="41275" dist="20320" dir="1800000" algn="tl" rotWithShape="0">
                    <a:srgbClr val="000000">
                      <a:alpha val="40000"/>
                    </a:srgbClr>
                  </a:outerShdw>
                </a:effectLst>
                <a:latin typeface="华文行楷" pitchFamily="2" charset="-122"/>
                <a:ea typeface="华文行楷" pitchFamily="2" charset="-122"/>
              </a:rPr>
              <a:t>41</a:t>
            </a:r>
            <a:r>
              <a:rPr lang="zh-CN" altLang="en-US" b="1" dirty="0">
                <a:ln w="12700">
                  <a:solidFill>
                    <a:schemeClr val="tx2">
                      <a:satMod val="155000"/>
                    </a:schemeClr>
                  </a:solidFill>
                  <a:prstDash val="solid"/>
                </a:ln>
                <a:solidFill>
                  <a:srgbClr val="2207E7"/>
                </a:solidFill>
                <a:effectLst>
                  <a:outerShdw blurRad="41275" dist="20320" dir="1800000" algn="tl" rotWithShape="0">
                    <a:srgbClr val="000000">
                      <a:alpha val="40000"/>
                    </a:srgbClr>
                  </a:outerShdw>
                </a:effectLst>
                <a:latin typeface="华文行楷" pitchFamily="2" charset="-122"/>
                <a:ea typeface="华文行楷" pitchFamily="2" charset="-122"/>
              </a:rPr>
              <a:t>届时中国选手工具箱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187450"/>
            <a:ext cx="3889375"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剪去对角的矩形 4"/>
          <p:cNvSpPr/>
          <p:nvPr/>
        </p:nvSpPr>
        <p:spPr bwMode="auto">
          <a:xfrm>
            <a:off x="323528" y="1362853"/>
            <a:ext cx="4881042" cy="720080"/>
          </a:xfrm>
          <a:prstGeom prst="snip2DiagRect">
            <a:avLst>
              <a:gd name="adj1" fmla="val 7470"/>
              <a:gd name="adj2" fmla="val 50000"/>
            </a:avLst>
          </a:prstGeom>
          <a:solidFill>
            <a:srgbClr val="FFFF00">
              <a:alpha val="94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华文行楷" pitchFamily="2" charset="-122"/>
                <a:ea typeface="华文行楷" pitchFamily="2" charset="-122"/>
              </a:rPr>
              <a:t>  </a:t>
            </a:r>
            <a:r>
              <a:rPr lang="en-US" altLang="zh-CN" b="1" dirty="0">
                <a:ln w="12700">
                  <a:solidFill>
                    <a:schemeClr val="tx2">
                      <a:satMod val="155000"/>
                    </a:schemeClr>
                  </a:solidFill>
                  <a:prstDash val="solid"/>
                </a:ln>
                <a:solidFill>
                  <a:srgbClr val="2207E7"/>
                </a:solidFill>
                <a:effectLst>
                  <a:outerShdw blurRad="41275" dist="20320" dir="1800000" algn="tl" rotWithShape="0">
                    <a:srgbClr val="000000">
                      <a:alpha val="40000"/>
                    </a:srgbClr>
                  </a:outerShdw>
                </a:effectLst>
                <a:latin typeface="华文行楷" pitchFamily="2" charset="-122"/>
                <a:ea typeface="华文行楷" pitchFamily="2" charset="-122"/>
              </a:rPr>
              <a:t>42</a:t>
            </a:r>
            <a:r>
              <a:rPr lang="zh-CN" altLang="en-US" b="1" dirty="0">
                <a:ln w="12700">
                  <a:solidFill>
                    <a:schemeClr val="tx2">
                      <a:satMod val="155000"/>
                    </a:schemeClr>
                  </a:solidFill>
                  <a:prstDash val="solid"/>
                </a:ln>
                <a:solidFill>
                  <a:srgbClr val="2207E7"/>
                </a:solidFill>
                <a:effectLst>
                  <a:outerShdw blurRad="41275" dist="20320" dir="1800000" algn="tl" rotWithShape="0">
                    <a:srgbClr val="000000">
                      <a:alpha val="40000"/>
                    </a:srgbClr>
                  </a:outerShdw>
                </a:effectLst>
                <a:latin typeface="华文行楷" pitchFamily="2" charset="-122"/>
                <a:ea typeface="华文行楷" pitchFamily="2" charset="-122"/>
              </a:rPr>
              <a:t>届时中国选手工具箱</a:t>
            </a:r>
          </a:p>
        </p:txBody>
      </p:sp>
      <p:pic>
        <p:nvPicPr>
          <p:cNvPr id="54276" name="Picture 5" descr="D:\手机照片20130621\20130531_1016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 y="2420938"/>
            <a:ext cx="5030788"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r="36174" b="12109"/>
          <a:stretch>
            <a:fillRect/>
          </a:stretch>
        </p:blipFill>
        <p:spPr bwMode="auto">
          <a:xfrm>
            <a:off x="4716463" y="1268413"/>
            <a:ext cx="3900487"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538538"/>
            <a:ext cx="2271712"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268413"/>
            <a:ext cx="4392613"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1" name="Picture 2" descr="D:\手机照片20130621\IMG_20130313_092355.jpg"/>
          <p:cNvPicPr>
            <a:picLocks noChangeAspect="1" noChangeArrowheads="1"/>
          </p:cNvPicPr>
          <p:nvPr/>
        </p:nvPicPr>
        <p:blipFill>
          <a:blip r:embed="rId5">
            <a:extLst>
              <a:ext uri="{28A0092B-C50C-407E-A947-70E740481C1C}">
                <a14:useLocalDpi xmlns:a14="http://schemas.microsoft.com/office/drawing/2010/main" val="0"/>
              </a:ext>
            </a:extLst>
          </a:blip>
          <a:srcRect t="23067" b="8891"/>
          <a:stretch>
            <a:fillRect/>
          </a:stretch>
        </p:blipFill>
        <p:spPr bwMode="auto">
          <a:xfrm>
            <a:off x="2667000" y="4724400"/>
            <a:ext cx="3275013"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12" descr="http://img.wjw.cn/mbr0706/MBR070619103633213806/PicNatural/20076191326048651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050" y="973138"/>
            <a:ext cx="238125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剪去对角的矩形 6"/>
          <p:cNvSpPr/>
          <p:nvPr/>
        </p:nvSpPr>
        <p:spPr bwMode="auto">
          <a:xfrm>
            <a:off x="4262958" y="4580583"/>
            <a:ext cx="4881042" cy="720080"/>
          </a:xfrm>
          <a:prstGeom prst="snip2DiagRect">
            <a:avLst>
              <a:gd name="adj1" fmla="val 7470"/>
              <a:gd name="adj2" fmla="val 50000"/>
            </a:avLst>
          </a:prstGeom>
          <a:solidFill>
            <a:srgbClr val="FFFF00">
              <a:alpha val="2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华文行楷" pitchFamily="2" charset="-122"/>
                <a:ea typeface="华文行楷" pitchFamily="2" charset="-122"/>
              </a:rPr>
              <a:t>  </a:t>
            </a: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虎钳、对刀及找正工具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D:\手机照片20130621\20130530_081107.jpg"/>
          <p:cNvPicPr>
            <a:picLocks noChangeAspect="1" noChangeArrowheads="1"/>
          </p:cNvPicPr>
          <p:nvPr/>
        </p:nvPicPr>
        <p:blipFill>
          <a:blip r:embed="rId2">
            <a:extLst>
              <a:ext uri="{28A0092B-C50C-407E-A947-70E740481C1C}">
                <a14:useLocalDpi xmlns:a14="http://schemas.microsoft.com/office/drawing/2010/main" val="0"/>
              </a:ext>
            </a:extLst>
          </a:blip>
          <a:srcRect t="26666" b="19215"/>
          <a:stretch>
            <a:fillRect/>
          </a:stretch>
        </p:blipFill>
        <p:spPr bwMode="auto">
          <a:xfrm>
            <a:off x="0" y="1828800"/>
            <a:ext cx="9144000"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剪去对角的矩形 2"/>
          <p:cNvSpPr/>
          <p:nvPr/>
        </p:nvSpPr>
        <p:spPr bwMode="auto">
          <a:xfrm>
            <a:off x="323528" y="1362853"/>
            <a:ext cx="3960440" cy="720080"/>
          </a:xfrm>
          <a:prstGeom prst="snip2DiagRect">
            <a:avLst>
              <a:gd name="adj1" fmla="val 7470"/>
              <a:gd name="adj2" fmla="val 50000"/>
            </a:avLst>
          </a:prstGeom>
          <a:solidFill>
            <a:srgbClr val="FFFF00">
              <a:alpha val="94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华文行楷" pitchFamily="2" charset="-122"/>
                <a:ea typeface="华文行楷" pitchFamily="2" charset="-122"/>
              </a:rPr>
              <a:t>  </a:t>
            </a: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切削刀具及刀柄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D:\手机照片20130621\20130528_0841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 y="3951288"/>
            <a:ext cx="3560763"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046163"/>
            <a:ext cx="3859212"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8" name="Picture 6" descr="D:\手机照片20130621\20130528_08421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3500438"/>
            <a:ext cx="3556000"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7" descr="D:\手机照片20130621\20130531_10132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1044575"/>
            <a:ext cx="3568700"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4343400"/>
            <a:ext cx="3005137"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剪去对角的矩形 6"/>
          <p:cNvSpPr/>
          <p:nvPr/>
        </p:nvSpPr>
        <p:spPr bwMode="auto">
          <a:xfrm>
            <a:off x="0" y="3569496"/>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各种测量量具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684213" y="1879600"/>
            <a:ext cx="3959225"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1" name="Rectangle 3"/>
          <p:cNvSpPr>
            <a:spLocks noChangeArrowheads="1"/>
          </p:cNvSpPr>
          <p:nvPr/>
        </p:nvSpPr>
        <p:spPr bwMode="auto">
          <a:xfrm>
            <a:off x="455613" y="1303338"/>
            <a:ext cx="577691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a:solidFill>
                  <a:srgbClr val="0000FF"/>
                </a:solidFill>
                <a:ea typeface="黑体" pitchFamily="49" charset="-122"/>
              </a:rPr>
              <a:t>二、数控铣项目竞赛流程</a:t>
            </a:r>
          </a:p>
        </p:txBody>
      </p:sp>
      <p:pic>
        <p:nvPicPr>
          <p:cNvPr id="58372" name="Picture 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1555750"/>
            <a:ext cx="2427288"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8373" name="Picture 50"/>
          <p:cNvPicPr>
            <a:picLocks noChangeAspect="1" noChangeArrowheads="1"/>
          </p:cNvPicPr>
          <p:nvPr/>
        </p:nvPicPr>
        <p:blipFill>
          <a:blip r:embed="rId3">
            <a:extLst>
              <a:ext uri="{28A0092B-C50C-407E-A947-70E740481C1C}">
                <a14:useLocalDpi xmlns:a14="http://schemas.microsoft.com/office/drawing/2010/main" val="0"/>
              </a:ext>
            </a:extLst>
          </a:blip>
          <a:srcRect b="16451"/>
          <a:stretch>
            <a:fillRect/>
          </a:stretch>
        </p:blipFill>
        <p:spPr bwMode="auto">
          <a:xfrm>
            <a:off x="4286250" y="3716338"/>
            <a:ext cx="460692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副标题 2"/>
          <p:cNvSpPr txBox="1">
            <a:spLocks/>
          </p:cNvSpPr>
          <p:nvPr/>
        </p:nvSpPr>
        <p:spPr bwMode="auto">
          <a:xfrm>
            <a:off x="4397375" y="5445125"/>
            <a:ext cx="249078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18288"/>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Clr>
                <a:srgbClr val="FFFFFF"/>
              </a:buClr>
              <a:buSzPct val="95000"/>
              <a:buFontTx/>
              <a:buNone/>
            </a:pPr>
            <a:r>
              <a:rPr lang="en-US" altLang="zh-CN" sz="2800" b="1">
                <a:solidFill>
                  <a:srgbClr val="FF0000"/>
                </a:solidFill>
                <a:ea typeface="华文楷体" pitchFamily="2" charset="-122"/>
              </a:rPr>
              <a:t>CNC Milling</a:t>
            </a:r>
            <a:endParaRPr lang="zh-CN" altLang="en-US" sz="2800" b="1">
              <a:solidFill>
                <a:srgbClr val="FF0000"/>
              </a:solidFill>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slide(fromRight)">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043608" y="1196752"/>
          <a:ext cx="6096000" cy="2383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图示 1"/>
          <p:cNvGraphicFramePr/>
          <p:nvPr/>
        </p:nvGraphicFramePr>
        <p:xfrm>
          <a:off x="1043608" y="1556792"/>
          <a:ext cx="6096000" cy="540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9396" name="Picture 8"/>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400" y="4216400"/>
            <a:ext cx="2994025"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graphicEl>
                                              <a:dgm id="{56AE8DEF-AFE7-44A2-B088-02CD7552580B}"/>
                                            </p:graphicEl>
                                          </p:spTgt>
                                        </p:tgtEl>
                                        <p:attrNameLst>
                                          <p:attrName>style.visibility</p:attrName>
                                        </p:attrNameLst>
                                      </p:cBhvr>
                                      <p:to>
                                        <p:strVal val="visible"/>
                                      </p:to>
                                    </p:set>
                                    <p:anim calcmode="lin" valueType="num">
                                      <p:cBhvr additive="base">
                                        <p:cTn id="7" dur="500" fill="hold"/>
                                        <p:tgtEl>
                                          <p:spTgt spid="4">
                                            <p:graphicEl>
                                              <a:dgm id="{56AE8DEF-AFE7-44A2-B088-02CD7552580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56AE8DEF-AFE7-44A2-B088-02CD7552580B}"/>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graphicEl>
                                              <a:dgm id="{D72AFBEF-4F59-4DDC-B9A6-FEEF2E0D1944}"/>
                                            </p:graphicEl>
                                          </p:spTgt>
                                        </p:tgtEl>
                                        <p:attrNameLst>
                                          <p:attrName>style.visibility</p:attrName>
                                        </p:attrNameLst>
                                      </p:cBhvr>
                                      <p:to>
                                        <p:strVal val="visible"/>
                                      </p:to>
                                    </p:set>
                                    <p:anim calcmode="lin" valueType="num">
                                      <p:cBhvr additive="base">
                                        <p:cTn id="12" dur="500" fill="hold"/>
                                        <p:tgtEl>
                                          <p:spTgt spid="4">
                                            <p:graphicEl>
                                              <a:dgm id="{D72AFBEF-4F59-4DDC-B9A6-FEEF2E0D1944}"/>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graphicEl>
                                              <a:dgm id="{D72AFBEF-4F59-4DDC-B9A6-FEEF2E0D1944}"/>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
                                            <p:graphicEl>
                                              <a:dgm id="{5D5E8AF1-7D2B-4D0E-842C-E1C7C6E517FD}"/>
                                            </p:graphicEl>
                                          </p:spTgt>
                                        </p:tgtEl>
                                        <p:attrNameLst>
                                          <p:attrName>style.visibility</p:attrName>
                                        </p:attrNameLst>
                                      </p:cBhvr>
                                      <p:to>
                                        <p:strVal val="visible"/>
                                      </p:to>
                                    </p:set>
                                    <p:anim calcmode="lin" valueType="num">
                                      <p:cBhvr additive="base">
                                        <p:cTn id="17" dur="500" fill="hold"/>
                                        <p:tgtEl>
                                          <p:spTgt spid="4">
                                            <p:graphicEl>
                                              <a:dgm id="{5D5E8AF1-7D2B-4D0E-842C-E1C7C6E517FD}"/>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5D5E8AF1-7D2B-4D0E-842C-E1C7C6E517FD}"/>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
                                            <p:graphicEl>
                                              <a:dgm id="{4AC49D4D-7920-429A-934F-28A7672D9C11}"/>
                                            </p:graphicEl>
                                          </p:spTgt>
                                        </p:tgtEl>
                                        <p:attrNameLst>
                                          <p:attrName>style.visibility</p:attrName>
                                        </p:attrNameLst>
                                      </p:cBhvr>
                                      <p:to>
                                        <p:strVal val="visible"/>
                                      </p:to>
                                    </p:set>
                                    <p:anim calcmode="lin" valueType="num">
                                      <p:cBhvr additive="base">
                                        <p:cTn id="22" dur="500" fill="hold"/>
                                        <p:tgtEl>
                                          <p:spTgt spid="4">
                                            <p:graphicEl>
                                              <a:dgm id="{4AC49D4D-7920-429A-934F-28A7672D9C11}"/>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
                                            <p:graphicEl>
                                              <a:dgm id="{4AC49D4D-7920-429A-934F-28A7672D9C11}"/>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graphicEl>
                                              <a:dgm id="{322190D6-8038-4BE2-87BE-B81C00FF38F4}"/>
                                            </p:graphicEl>
                                          </p:spTgt>
                                        </p:tgtEl>
                                        <p:attrNameLst>
                                          <p:attrName>style.visibility</p:attrName>
                                        </p:attrNameLst>
                                      </p:cBhvr>
                                      <p:to>
                                        <p:strVal val="visible"/>
                                      </p:to>
                                    </p:set>
                                    <p:anim calcmode="lin" valueType="num">
                                      <p:cBhvr additive="base">
                                        <p:cTn id="27" dur="500" fill="hold"/>
                                        <p:tgtEl>
                                          <p:spTgt spid="4">
                                            <p:graphicEl>
                                              <a:dgm id="{322190D6-8038-4BE2-87BE-B81C00FF38F4}"/>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322190D6-8038-4BE2-87BE-B81C00FF38F4}"/>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4">
                                            <p:graphicEl>
                                              <a:dgm id="{5AD85D34-5B58-4E79-9D53-94A8BDBD1A05}"/>
                                            </p:graphicEl>
                                          </p:spTgt>
                                        </p:tgtEl>
                                        <p:attrNameLst>
                                          <p:attrName>style.visibility</p:attrName>
                                        </p:attrNameLst>
                                      </p:cBhvr>
                                      <p:to>
                                        <p:strVal val="visible"/>
                                      </p:to>
                                    </p:set>
                                    <p:anim calcmode="lin" valueType="num">
                                      <p:cBhvr additive="base">
                                        <p:cTn id="32" dur="500" fill="hold"/>
                                        <p:tgtEl>
                                          <p:spTgt spid="4">
                                            <p:graphicEl>
                                              <a:dgm id="{5AD85D34-5B58-4E79-9D53-94A8BDBD1A05}"/>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
                                            <p:graphicEl>
                                              <a:dgm id="{5AD85D34-5B58-4E79-9D53-94A8BDBD1A05}"/>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4">
                                            <p:graphicEl>
                                              <a:dgm id="{61B527BF-4121-4C1C-A57C-118832FA7808}"/>
                                            </p:graphicEl>
                                          </p:spTgt>
                                        </p:tgtEl>
                                        <p:attrNameLst>
                                          <p:attrName>style.visibility</p:attrName>
                                        </p:attrNameLst>
                                      </p:cBhvr>
                                      <p:to>
                                        <p:strVal val="visible"/>
                                      </p:to>
                                    </p:set>
                                    <p:anim calcmode="lin" valueType="num">
                                      <p:cBhvr additive="base">
                                        <p:cTn id="37" dur="500" fill="hold"/>
                                        <p:tgtEl>
                                          <p:spTgt spid="4">
                                            <p:graphicEl>
                                              <a:dgm id="{61B527BF-4121-4C1C-A57C-118832FA780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61B527BF-4121-4C1C-A57C-118832FA7808}"/>
                                            </p:graphic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2">
                                            <p:graphicEl>
                                              <a:dgm id="{56AE8DEF-AFE7-44A2-B088-02CD7552580B}"/>
                                            </p:graphicEl>
                                          </p:spTgt>
                                        </p:tgtEl>
                                        <p:attrNameLst>
                                          <p:attrName>style.visibility</p:attrName>
                                        </p:attrNameLst>
                                      </p:cBhvr>
                                      <p:to>
                                        <p:strVal val="visible"/>
                                      </p:to>
                                    </p:set>
                                    <p:anim calcmode="lin" valueType="num">
                                      <p:cBhvr additive="base">
                                        <p:cTn id="42" dur="500" fill="hold"/>
                                        <p:tgtEl>
                                          <p:spTgt spid="2">
                                            <p:graphicEl>
                                              <a:dgm id="{56AE8DEF-AFE7-44A2-B088-02CD7552580B}"/>
                                            </p:graphic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2">
                                            <p:graphicEl>
                                              <a:dgm id="{56AE8DEF-AFE7-44A2-B088-02CD7552580B}"/>
                                            </p:graphic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2">
                                            <p:graphicEl>
                                              <a:dgm id="{D72AFBEF-4F59-4DDC-B9A6-FEEF2E0D1944}"/>
                                            </p:graphicEl>
                                          </p:spTgt>
                                        </p:tgtEl>
                                        <p:attrNameLst>
                                          <p:attrName>style.visibility</p:attrName>
                                        </p:attrNameLst>
                                      </p:cBhvr>
                                      <p:to>
                                        <p:strVal val="visible"/>
                                      </p:to>
                                    </p:set>
                                    <p:anim calcmode="lin" valueType="num">
                                      <p:cBhvr additive="base">
                                        <p:cTn id="47" dur="500" fill="hold"/>
                                        <p:tgtEl>
                                          <p:spTgt spid="2">
                                            <p:graphicEl>
                                              <a:dgm id="{D72AFBEF-4F59-4DDC-B9A6-FEEF2E0D1944}"/>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
                                            <p:graphicEl>
                                              <a:dgm id="{D72AFBEF-4F59-4DDC-B9A6-FEEF2E0D1944}"/>
                                            </p:graphic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2">
                                            <p:graphicEl>
                                              <a:dgm id="{5D5E8AF1-7D2B-4D0E-842C-E1C7C6E517FD}"/>
                                            </p:graphicEl>
                                          </p:spTgt>
                                        </p:tgtEl>
                                        <p:attrNameLst>
                                          <p:attrName>style.visibility</p:attrName>
                                        </p:attrNameLst>
                                      </p:cBhvr>
                                      <p:to>
                                        <p:strVal val="visible"/>
                                      </p:to>
                                    </p:set>
                                    <p:anim calcmode="lin" valueType="num">
                                      <p:cBhvr additive="base">
                                        <p:cTn id="52" dur="500" fill="hold"/>
                                        <p:tgtEl>
                                          <p:spTgt spid="2">
                                            <p:graphicEl>
                                              <a:dgm id="{5D5E8AF1-7D2B-4D0E-842C-E1C7C6E517FD}"/>
                                            </p:graphic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2">
                                            <p:graphicEl>
                                              <a:dgm id="{5D5E8AF1-7D2B-4D0E-842C-E1C7C6E517FD}"/>
                                            </p:graphicEl>
                                          </p:spTgt>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grpId="0" nodeType="afterEffect">
                                  <p:stCondLst>
                                    <p:cond delay="0"/>
                                  </p:stCondLst>
                                  <p:childTnLst>
                                    <p:set>
                                      <p:cBhvr>
                                        <p:cTn id="56" dur="1" fill="hold">
                                          <p:stCondLst>
                                            <p:cond delay="0"/>
                                          </p:stCondLst>
                                        </p:cTn>
                                        <p:tgtEl>
                                          <p:spTgt spid="2">
                                            <p:graphicEl>
                                              <a:dgm id="{4AC49D4D-7920-429A-934F-28A7672D9C11}"/>
                                            </p:graphicEl>
                                          </p:spTgt>
                                        </p:tgtEl>
                                        <p:attrNameLst>
                                          <p:attrName>style.visibility</p:attrName>
                                        </p:attrNameLst>
                                      </p:cBhvr>
                                      <p:to>
                                        <p:strVal val="visible"/>
                                      </p:to>
                                    </p:set>
                                    <p:anim calcmode="lin" valueType="num">
                                      <p:cBhvr additive="base">
                                        <p:cTn id="57" dur="500" fill="hold"/>
                                        <p:tgtEl>
                                          <p:spTgt spid="2">
                                            <p:graphicEl>
                                              <a:dgm id="{4AC49D4D-7920-429A-934F-28A7672D9C11}"/>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2">
                                            <p:graphicEl>
                                              <a:dgm id="{4AC49D4D-7920-429A-934F-28A7672D9C11}"/>
                                            </p:graphicEl>
                                          </p:spTgt>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2">
                                            <p:graphicEl>
                                              <a:dgm id="{322190D6-8038-4BE2-87BE-B81C00FF38F4}"/>
                                            </p:graphicEl>
                                          </p:spTgt>
                                        </p:tgtEl>
                                        <p:attrNameLst>
                                          <p:attrName>style.visibility</p:attrName>
                                        </p:attrNameLst>
                                      </p:cBhvr>
                                      <p:to>
                                        <p:strVal val="visible"/>
                                      </p:to>
                                    </p:set>
                                    <p:anim calcmode="lin" valueType="num">
                                      <p:cBhvr additive="base">
                                        <p:cTn id="62" dur="500" fill="hold"/>
                                        <p:tgtEl>
                                          <p:spTgt spid="2">
                                            <p:graphicEl>
                                              <a:dgm id="{322190D6-8038-4BE2-87BE-B81C00FF38F4}"/>
                                            </p:graphic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2">
                                            <p:graphicEl>
                                              <a:dgm id="{322190D6-8038-4BE2-87BE-B81C00FF38F4}"/>
                                            </p:graphicEl>
                                          </p:spTgt>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2">
                                            <p:graphicEl>
                                              <a:dgm id="{5AD85D34-5B58-4E79-9D53-94A8BDBD1A05}"/>
                                            </p:graphicEl>
                                          </p:spTgt>
                                        </p:tgtEl>
                                        <p:attrNameLst>
                                          <p:attrName>style.visibility</p:attrName>
                                        </p:attrNameLst>
                                      </p:cBhvr>
                                      <p:to>
                                        <p:strVal val="visible"/>
                                      </p:to>
                                    </p:set>
                                    <p:anim calcmode="lin" valueType="num">
                                      <p:cBhvr additive="base">
                                        <p:cTn id="67" dur="500" fill="hold"/>
                                        <p:tgtEl>
                                          <p:spTgt spid="2">
                                            <p:graphicEl>
                                              <a:dgm id="{5AD85D34-5B58-4E79-9D53-94A8BDBD1A05}"/>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
                                            <p:graphicEl>
                                              <a:dgm id="{5AD85D34-5B58-4E79-9D53-94A8BDBD1A05}"/>
                                            </p:graphicEl>
                                          </p:spTgt>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grpId="0" nodeType="afterEffect">
                                  <p:stCondLst>
                                    <p:cond delay="0"/>
                                  </p:stCondLst>
                                  <p:childTnLst>
                                    <p:set>
                                      <p:cBhvr>
                                        <p:cTn id="71" dur="1" fill="hold">
                                          <p:stCondLst>
                                            <p:cond delay="0"/>
                                          </p:stCondLst>
                                        </p:cTn>
                                        <p:tgtEl>
                                          <p:spTgt spid="2">
                                            <p:graphicEl>
                                              <a:dgm id="{61B527BF-4121-4C1C-A57C-118832FA7808}"/>
                                            </p:graphicEl>
                                          </p:spTgt>
                                        </p:tgtEl>
                                        <p:attrNameLst>
                                          <p:attrName>style.visibility</p:attrName>
                                        </p:attrNameLst>
                                      </p:cBhvr>
                                      <p:to>
                                        <p:strVal val="visible"/>
                                      </p:to>
                                    </p:set>
                                    <p:anim calcmode="lin" valueType="num">
                                      <p:cBhvr additive="base">
                                        <p:cTn id="72" dur="500" fill="hold"/>
                                        <p:tgtEl>
                                          <p:spTgt spid="2">
                                            <p:graphicEl>
                                              <a:dgm id="{61B527BF-4121-4C1C-A57C-118832FA7808}"/>
                                            </p:graphic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2">
                                            <p:graphicEl>
                                              <a:dgm id="{61B527BF-4121-4C1C-A57C-118832FA7808}"/>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2"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2123728" y="892597"/>
          <a:ext cx="6096000" cy="4984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Group 148"/>
          <p:cNvGraphicFramePr>
            <a:graphicFrameLocks noGrp="1"/>
          </p:cNvGraphicFramePr>
          <p:nvPr/>
        </p:nvGraphicFramePr>
        <p:xfrm>
          <a:off x="323850" y="2708275"/>
          <a:ext cx="8497888" cy="3036888"/>
        </p:xfrm>
        <a:graphic>
          <a:graphicData uri="http://schemas.openxmlformats.org/drawingml/2006/table">
            <a:tbl>
              <a:tblPr/>
              <a:tblGrid>
                <a:gridCol w="936625"/>
                <a:gridCol w="2016125"/>
                <a:gridCol w="2016125"/>
                <a:gridCol w="1728788"/>
                <a:gridCol w="1800225"/>
              </a:tblGrid>
              <a:tr h="11509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2000" b="1" i="0" u="none" strike="noStrike" cap="none" normalizeH="0" baseline="0" dirty="0" smtClean="0">
                        <a:ln>
                          <a:noFill/>
                        </a:ln>
                        <a:solidFill>
                          <a:schemeClr val="tx1"/>
                        </a:solidFill>
                        <a:effectLst/>
                        <a:latin typeface="黑体" pitchFamily="2" charset="-122"/>
                        <a:ea typeface="黑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编程时间段</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刀具准备时间段</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加工时间段</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竞赛时间合计</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r>
              <a:tr h="62865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模块</a:t>
                      </a:r>
                      <a:r>
                        <a:rPr kumimoji="0" lang="en-US" altLang="zh-CN"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不分时间段、选手可自由支配</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20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20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4.25</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小时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ECB2"/>
                    </a:solidFill>
                  </a:tcPr>
                </a:tc>
              </a:tr>
              <a:tr h="62865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模块</a:t>
                      </a:r>
                      <a:r>
                        <a:rPr kumimoji="0" lang="en-US" altLang="zh-CN"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2.5</a:t>
                      </a: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小时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0.25</a:t>
                      </a: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小时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3.5</a:t>
                      </a: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小时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6.25</a:t>
                      </a: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小时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ECB2"/>
                    </a:solidFill>
                  </a:tcPr>
                </a:tc>
              </a:tr>
              <a:tr h="62865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模块</a:t>
                      </a:r>
                      <a:r>
                        <a:rPr kumimoji="0" lang="en-US" altLang="zh-CN"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3</a:t>
                      </a: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小时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0.25</a:t>
                      </a:r>
                      <a:r>
                        <a:rPr kumimoji="0" lang="zh-CN" altLang="en-US" sz="2000" b="1" i="0" u="none" strike="noStrike" cap="none" normalizeH="0" baseline="0" smtClean="0">
                          <a:ln>
                            <a:noFill/>
                          </a:ln>
                          <a:solidFill>
                            <a:schemeClr val="tx1"/>
                          </a:solidFill>
                          <a:effectLst/>
                          <a:latin typeface="黑体" pitchFamily="2" charset="-122"/>
                          <a:ea typeface="黑体" pitchFamily="2" charset="-122"/>
                          <a:cs typeface="Times New Roman" pitchFamily="18" charset="0"/>
                        </a:rPr>
                        <a:t>小时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4.</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小时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7.25</a:t>
                      </a:r>
                      <a:r>
                        <a:rPr kumimoji="0" lang="zh-CN" altLang="en-US" sz="2000" b="1"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小时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ECB2"/>
                    </a:solidFill>
                  </a:tcPr>
                </a:tc>
              </a:tr>
            </a:tbl>
          </a:graphicData>
        </a:graphic>
      </p:graphicFrame>
      <p:sp>
        <p:nvSpPr>
          <p:cNvPr id="60451" name="Rectangle 3"/>
          <p:cNvSpPr>
            <a:spLocks noChangeArrowheads="1"/>
          </p:cNvSpPr>
          <p:nvPr/>
        </p:nvSpPr>
        <p:spPr bwMode="auto">
          <a:xfrm>
            <a:off x="539750" y="2133600"/>
            <a:ext cx="7056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0000"/>
              </a:lnSpc>
              <a:buFontTx/>
              <a:buNone/>
            </a:pPr>
            <a:r>
              <a:rPr lang="zh-CN" altLang="en-US" sz="2400" b="1">
                <a:solidFill>
                  <a:srgbClr val="0000FF"/>
                </a:solidFill>
                <a:ea typeface="黑体" pitchFamily="49" charset="-122"/>
              </a:rPr>
              <a:t>竞赛时间要求：</a:t>
            </a:r>
            <a:r>
              <a:rPr lang="en-US" altLang="zh-CN" sz="2400" b="1">
                <a:solidFill>
                  <a:srgbClr val="0000FF"/>
                </a:solidFill>
                <a:ea typeface="黑体" pitchFamily="49" charset="-122"/>
              </a:rPr>
              <a:t>4</a:t>
            </a:r>
            <a:r>
              <a:rPr lang="zh-CN" altLang="en-US" sz="2400" b="1">
                <a:solidFill>
                  <a:srgbClr val="0000FF"/>
                </a:solidFill>
                <a:ea typeface="黑体" pitchFamily="49" charset="-122"/>
              </a:rPr>
              <a:t>天、总竞赛时间</a:t>
            </a:r>
            <a:r>
              <a:rPr lang="en-US" altLang="zh-CN" sz="2400" b="1">
                <a:solidFill>
                  <a:srgbClr val="0000FF"/>
                </a:solidFill>
                <a:ea typeface="黑体" pitchFamily="49" charset="-122"/>
              </a:rPr>
              <a:t>18-22</a:t>
            </a:r>
            <a:r>
              <a:rPr lang="zh-CN" altLang="en-US" sz="2400" b="1">
                <a:solidFill>
                  <a:srgbClr val="0000FF"/>
                </a:solidFill>
                <a:ea typeface="黑体" pitchFamily="49" charset="-122"/>
              </a:rPr>
              <a:t>小时</a:t>
            </a:r>
          </a:p>
        </p:txBody>
      </p:sp>
      <p:sp>
        <p:nvSpPr>
          <p:cNvPr id="60452" name="Rectangle 3"/>
          <p:cNvSpPr>
            <a:spLocks noChangeArrowheads="1"/>
          </p:cNvSpPr>
          <p:nvPr/>
        </p:nvSpPr>
        <p:spPr bwMode="auto">
          <a:xfrm>
            <a:off x="882650" y="5876925"/>
            <a:ext cx="7056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0000"/>
              </a:lnSpc>
              <a:buFontTx/>
              <a:buNone/>
            </a:pPr>
            <a:r>
              <a:rPr lang="zh-CN" altLang="en-US" sz="2000" b="1">
                <a:solidFill>
                  <a:srgbClr val="0000FF"/>
                </a:solidFill>
                <a:ea typeface="黑体" pitchFamily="49" charset="-122"/>
              </a:rPr>
              <a:t>每一模块开始前有</a:t>
            </a:r>
            <a:r>
              <a:rPr lang="en-US" altLang="zh-CN" sz="2000" b="1">
                <a:solidFill>
                  <a:srgbClr val="0000FF"/>
                </a:solidFill>
                <a:ea typeface="黑体" pitchFamily="49" charset="-122"/>
              </a:rPr>
              <a:t>15</a:t>
            </a:r>
            <a:r>
              <a:rPr lang="zh-CN" altLang="en-US" sz="2000" b="1">
                <a:solidFill>
                  <a:srgbClr val="0000FF"/>
                </a:solidFill>
                <a:ea typeface="黑体" pitchFamily="49" charset="-122"/>
              </a:rPr>
              <a:t>分钟图纸学习时间、且能接受专家指导</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l="11069" r="12576" b="5946"/>
          <a:stretch>
            <a:fillRect/>
          </a:stretch>
        </p:blipFill>
        <p:spPr bwMode="auto">
          <a:xfrm>
            <a:off x="4760913" y="1557338"/>
            <a:ext cx="1733550" cy="413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4" descr="E:\2012世界技能竞赛\42届世赛照片\相机拍照\2013-07-04\DSC00709.JPG"/>
          <p:cNvPicPr>
            <a:picLocks noChangeAspect="1" noChangeArrowheads="1"/>
          </p:cNvPicPr>
          <p:nvPr/>
        </p:nvPicPr>
        <p:blipFill>
          <a:blip r:embed="rId3">
            <a:extLst>
              <a:ext uri="{28A0092B-C50C-407E-A947-70E740481C1C}">
                <a14:useLocalDpi xmlns:a14="http://schemas.microsoft.com/office/drawing/2010/main" val="0"/>
              </a:ext>
            </a:extLst>
          </a:blip>
          <a:srcRect l="36029" t="24327" r="43970" b="2"/>
          <a:stretch>
            <a:fillRect/>
          </a:stretch>
        </p:blipFill>
        <p:spPr bwMode="auto">
          <a:xfrm>
            <a:off x="6732588" y="1557338"/>
            <a:ext cx="1636712" cy="412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p:cNvSpPr txBox="1">
            <a:spLocks noChangeArrowheads="1"/>
          </p:cNvSpPr>
          <p:nvPr/>
        </p:nvSpPr>
        <p:spPr bwMode="auto">
          <a:xfrm>
            <a:off x="4760913" y="5919788"/>
            <a:ext cx="1733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eaLnBrk="0" fontAlgn="base" hangingPunct="0">
              <a:spcBef>
                <a:spcPct val="20000"/>
              </a:spcBef>
              <a:spcAft>
                <a:spcPct val="0"/>
              </a:spcAft>
              <a:defRPr sz="3200">
                <a:solidFill>
                  <a:schemeClr val="tx1"/>
                </a:solidFill>
                <a:latin typeface="Arial" charset="0"/>
                <a:ea typeface="宋体" charset="-122"/>
              </a:defRPr>
            </a:lvl6pPr>
            <a:lvl7pPr marL="2971800" indent="-228600" eaLnBrk="0" fontAlgn="base" hangingPunct="0">
              <a:spcBef>
                <a:spcPct val="20000"/>
              </a:spcBef>
              <a:spcAft>
                <a:spcPct val="0"/>
              </a:spcAft>
              <a:defRPr sz="3200">
                <a:solidFill>
                  <a:schemeClr val="tx1"/>
                </a:solidFill>
                <a:latin typeface="Arial" charset="0"/>
                <a:ea typeface="宋体" charset="-122"/>
              </a:defRPr>
            </a:lvl7pPr>
            <a:lvl8pPr marL="3429000" indent="-228600" eaLnBrk="0" fontAlgn="base" hangingPunct="0">
              <a:spcBef>
                <a:spcPct val="20000"/>
              </a:spcBef>
              <a:spcAft>
                <a:spcPct val="0"/>
              </a:spcAft>
              <a:defRPr sz="3200">
                <a:solidFill>
                  <a:schemeClr val="tx1"/>
                </a:solidFill>
                <a:latin typeface="Arial" charset="0"/>
                <a:ea typeface="宋体" charset="-122"/>
              </a:defRPr>
            </a:lvl8pPr>
            <a:lvl9pPr marL="3886200" indent="-228600" eaLnBrk="0" fontAlgn="base" hangingPunct="0">
              <a:spcBef>
                <a:spcPct val="20000"/>
              </a:spcBef>
              <a:spcAft>
                <a:spcPct val="0"/>
              </a:spcAft>
              <a:defRPr sz="3200">
                <a:solidFill>
                  <a:schemeClr val="tx1"/>
                </a:solidFill>
                <a:latin typeface="Arial" charset="0"/>
                <a:ea typeface="宋体" charset="-122"/>
              </a:defRPr>
            </a:lvl9pPr>
          </a:lstStyle>
          <a:p>
            <a:pPr eaLnBrk="1" hangingPunct="1"/>
            <a:r>
              <a:rPr lang="en-US" altLang="zh-CN" sz="1600"/>
              <a:t>41</a:t>
            </a:r>
            <a:r>
              <a:rPr lang="zh-CN" altLang="en-US" sz="1600"/>
              <a:t>届选手 王泽民</a:t>
            </a:r>
          </a:p>
        </p:txBody>
      </p:sp>
      <p:sp>
        <p:nvSpPr>
          <p:cNvPr id="5" name="TextBox 5"/>
          <p:cNvSpPr txBox="1">
            <a:spLocks noChangeArrowheads="1"/>
          </p:cNvSpPr>
          <p:nvPr/>
        </p:nvSpPr>
        <p:spPr bwMode="auto">
          <a:xfrm>
            <a:off x="6684963" y="5922963"/>
            <a:ext cx="1733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charset="-122"/>
              </a:defRPr>
            </a:lvl1pPr>
            <a:lvl2pPr marL="742950" indent="-285750" eaLnBrk="0" hangingPunct="0">
              <a:defRPr sz="3200">
                <a:solidFill>
                  <a:schemeClr val="tx1"/>
                </a:solidFill>
                <a:latin typeface="Arial" charset="0"/>
                <a:ea typeface="宋体" charset="-122"/>
              </a:defRPr>
            </a:lvl2pPr>
            <a:lvl3pPr marL="1143000" indent="-228600" eaLnBrk="0" hangingPunct="0">
              <a:defRPr sz="3200">
                <a:solidFill>
                  <a:schemeClr val="tx1"/>
                </a:solidFill>
                <a:latin typeface="Arial" charset="0"/>
                <a:ea typeface="宋体" charset="-122"/>
              </a:defRPr>
            </a:lvl3pPr>
            <a:lvl4pPr marL="1600200" indent="-228600" eaLnBrk="0" hangingPunct="0">
              <a:defRPr sz="3200">
                <a:solidFill>
                  <a:schemeClr val="tx1"/>
                </a:solidFill>
                <a:latin typeface="Arial" charset="0"/>
                <a:ea typeface="宋体" charset="-122"/>
              </a:defRPr>
            </a:lvl4pPr>
            <a:lvl5pPr marL="2057400" indent="-228600" eaLnBrk="0" hangingPunct="0">
              <a:defRPr sz="3200">
                <a:solidFill>
                  <a:schemeClr val="tx1"/>
                </a:solidFill>
                <a:latin typeface="Arial" charset="0"/>
                <a:ea typeface="宋体" charset="-122"/>
              </a:defRPr>
            </a:lvl5pPr>
            <a:lvl6pPr marL="2514600" indent="-228600" eaLnBrk="0" fontAlgn="base" hangingPunct="0">
              <a:spcBef>
                <a:spcPct val="20000"/>
              </a:spcBef>
              <a:spcAft>
                <a:spcPct val="0"/>
              </a:spcAft>
              <a:defRPr sz="3200">
                <a:solidFill>
                  <a:schemeClr val="tx1"/>
                </a:solidFill>
                <a:latin typeface="Arial" charset="0"/>
                <a:ea typeface="宋体" charset="-122"/>
              </a:defRPr>
            </a:lvl6pPr>
            <a:lvl7pPr marL="2971800" indent="-228600" eaLnBrk="0" fontAlgn="base" hangingPunct="0">
              <a:spcBef>
                <a:spcPct val="20000"/>
              </a:spcBef>
              <a:spcAft>
                <a:spcPct val="0"/>
              </a:spcAft>
              <a:defRPr sz="3200">
                <a:solidFill>
                  <a:schemeClr val="tx1"/>
                </a:solidFill>
                <a:latin typeface="Arial" charset="0"/>
                <a:ea typeface="宋体" charset="-122"/>
              </a:defRPr>
            </a:lvl7pPr>
            <a:lvl8pPr marL="3429000" indent="-228600" eaLnBrk="0" fontAlgn="base" hangingPunct="0">
              <a:spcBef>
                <a:spcPct val="20000"/>
              </a:spcBef>
              <a:spcAft>
                <a:spcPct val="0"/>
              </a:spcAft>
              <a:defRPr sz="3200">
                <a:solidFill>
                  <a:schemeClr val="tx1"/>
                </a:solidFill>
                <a:latin typeface="Arial" charset="0"/>
                <a:ea typeface="宋体" charset="-122"/>
              </a:defRPr>
            </a:lvl8pPr>
            <a:lvl9pPr marL="3886200" indent="-228600" eaLnBrk="0" fontAlgn="base" hangingPunct="0">
              <a:spcBef>
                <a:spcPct val="20000"/>
              </a:spcBef>
              <a:spcAft>
                <a:spcPct val="0"/>
              </a:spcAft>
              <a:defRPr sz="3200">
                <a:solidFill>
                  <a:schemeClr val="tx1"/>
                </a:solidFill>
                <a:latin typeface="Arial" charset="0"/>
                <a:ea typeface="宋体" charset="-122"/>
              </a:defRPr>
            </a:lvl9pPr>
          </a:lstStyle>
          <a:p>
            <a:pPr eaLnBrk="1" hangingPunct="1"/>
            <a:r>
              <a:rPr lang="en-US" altLang="zh-CN" sz="1600"/>
              <a:t>42</a:t>
            </a:r>
            <a:r>
              <a:rPr lang="zh-CN" altLang="en-US" sz="1600"/>
              <a:t>届选手 谢海波</a:t>
            </a:r>
          </a:p>
        </p:txBody>
      </p:sp>
      <p:sp>
        <p:nvSpPr>
          <p:cNvPr id="6" name="Line 6"/>
          <p:cNvSpPr>
            <a:spLocks noChangeShapeType="1"/>
          </p:cNvSpPr>
          <p:nvPr/>
        </p:nvSpPr>
        <p:spPr bwMode="auto">
          <a:xfrm>
            <a:off x="684214" y="1879600"/>
            <a:ext cx="3383730"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3"/>
          <p:cNvSpPr>
            <a:spLocks noChangeArrowheads="1"/>
          </p:cNvSpPr>
          <p:nvPr/>
        </p:nvSpPr>
        <p:spPr bwMode="auto">
          <a:xfrm>
            <a:off x="455613" y="1303338"/>
            <a:ext cx="3972371"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dirty="0" smtClean="0">
                <a:solidFill>
                  <a:srgbClr val="0000FF"/>
                </a:solidFill>
                <a:ea typeface="黑体" pitchFamily="49" charset="-122"/>
              </a:rPr>
              <a:t>三、两届参赛技术对比</a:t>
            </a:r>
            <a:endParaRPr lang="zh-CN" altLang="en-US" sz="2800" dirty="0">
              <a:solidFill>
                <a:srgbClr val="0000FF"/>
              </a:solidFill>
              <a:ea typeface="黑体" pitchFamily="49" charset="-122"/>
            </a:endParaRPr>
          </a:p>
        </p:txBody>
      </p:sp>
    </p:spTree>
    <p:extLst>
      <p:ext uri="{BB962C8B-B14F-4D97-AF65-F5344CB8AC3E}">
        <p14:creationId xmlns:p14="http://schemas.microsoft.com/office/powerpoint/2010/main" val="185527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684214" y="1578862"/>
            <a:ext cx="3167706"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3" name="Rectangle 3"/>
          <p:cNvSpPr>
            <a:spLocks noChangeArrowheads="1"/>
          </p:cNvSpPr>
          <p:nvPr/>
        </p:nvSpPr>
        <p:spPr bwMode="auto">
          <a:xfrm>
            <a:off x="455613" y="1051719"/>
            <a:ext cx="354032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dirty="0" smtClean="0">
                <a:solidFill>
                  <a:srgbClr val="0000FF"/>
                </a:solidFill>
                <a:ea typeface="黑体" pitchFamily="49" charset="-122"/>
              </a:rPr>
              <a:t>（一）训练成绩对比</a:t>
            </a:r>
            <a:endParaRPr lang="zh-CN" altLang="en-US" sz="2800" dirty="0">
              <a:solidFill>
                <a:srgbClr val="0000FF"/>
              </a:solidFill>
              <a:ea typeface="黑体"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625579218"/>
              </p:ext>
            </p:extLst>
          </p:nvPr>
        </p:nvGraphicFramePr>
        <p:xfrm>
          <a:off x="423075" y="1772816"/>
          <a:ext cx="8292852" cy="4629587"/>
        </p:xfrm>
        <a:graphic>
          <a:graphicData uri="http://schemas.openxmlformats.org/drawingml/2006/table">
            <a:tbl>
              <a:tblPr firstRow="1" bandRow="1">
                <a:tableStyleId>{93296810-A885-4BE3-A3E7-6D5BEEA58F35}</a:tableStyleId>
              </a:tblPr>
              <a:tblGrid>
                <a:gridCol w="2316188"/>
                <a:gridCol w="1830238"/>
                <a:gridCol w="2073213"/>
                <a:gridCol w="2073213"/>
              </a:tblGrid>
              <a:tr h="453779">
                <a:tc>
                  <a:txBody>
                    <a:bodyPr/>
                    <a:lstStyle/>
                    <a:p>
                      <a:pPr algn="ctr"/>
                      <a:r>
                        <a:rPr lang="zh-CN" altLang="en-US" sz="1800" dirty="0" smtClean="0"/>
                        <a:t>项目</a:t>
                      </a:r>
                      <a:endParaRPr lang="zh-CN" altLang="en-US" sz="1800" dirty="0">
                        <a:solidFill>
                          <a:schemeClr val="tx1"/>
                        </a:solidFill>
                      </a:endParaRPr>
                    </a:p>
                  </a:txBody>
                  <a:tcPr anchor="ctr" anchorCtr="1"/>
                </a:tc>
                <a:tc>
                  <a:txBody>
                    <a:bodyPr/>
                    <a:lstStyle/>
                    <a:p>
                      <a:pPr algn="ctr"/>
                      <a:r>
                        <a:rPr lang="en-US" altLang="zh-CN" sz="1800" dirty="0" smtClean="0"/>
                        <a:t>41</a:t>
                      </a:r>
                      <a:r>
                        <a:rPr lang="zh-CN" altLang="en-US" sz="1800" dirty="0" smtClean="0"/>
                        <a:t>届</a:t>
                      </a:r>
                      <a:endParaRPr lang="zh-CN" altLang="en-US" sz="1800" dirty="0">
                        <a:solidFill>
                          <a:schemeClr val="tx1"/>
                        </a:solidFill>
                      </a:endParaRPr>
                    </a:p>
                  </a:txBody>
                  <a:tcPr anchor="ctr" anchorCtr="1"/>
                </a:tc>
                <a:tc>
                  <a:txBody>
                    <a:bodyPr/>
                    <a:lstStyle/>
                    <a:p>
                      <a:pPr algn="ctr"/>
                      <a:r>
                        <a:rPr lang="en-US" altLang="zh-CN" sz="1800" dirty="0" smtClean="0"/>
                        <a:t>42</a:t>
                      </a:r>
                      <a:r>
                        <a:rPr lang="zh-CN" altLang="en-US" sz="1800" dirty="0" smtClean="0"/>
                        <a:t>届</a:t>
                      </a:r>
                      <a:endParaRPr lang="zh-CN" altLang="en-US" sz="1800" dirty="0">
                        <a:solidFill>
                          <a:schemeClr val="tx1"/>
                        </a:solidFill>
                      </a:endParaRPr>
                    </a:p>
                  </a:txBody>
                  <a:tcPr anchor="ctr" anchorCtr="1"/>
                </a:tc>
                <a:tc>
                  <a:txBody>
                    <a:bodyPr/>
                    <a:lstStyle/>
                    <a:p>
                      <a:pPr algn="ctr"/>
                      <a:r>
                        <a:rPr lang="zh-CN" altLang="en-US" sz="1800" dirty="0" smtClean="0"/>
                        <a:t>备注</a:t>
                      </a:r>
                      <a:endParaRPr lang="zh-CN" altLang="en-US" sz="1800" dirty="0">
                        <a:solidFill>
                          <a:schemeClr val="tx1"/>
                        </a:solidFill>
                      </a:endParaRPr>
                    </a:p>
                  </a:txBody>
                  <a:tcPr anchor="ctr" anchorCtr="1"/>
                </a:tc>
              </a:tr>
              <a:tr h="429776">
                <a:tc>
                  <a:txBody>
                    <a:bodyPr/>
                    <a:lstStyle/>
                    <a:p>
                      <a:pPr algn="ctr"/>
                      <a:r>
                        <a:rPr lang="zh-CN" altLang="en-US" sz="1800" dirty="0" smtClean="0"/>
                        <a:t>集训选手来源</a:t>
                      </a:r>
                      <a:endParaRPr lang="zh-CN" altLang="en-US" sz="1800" dirty="0">
                        <a:solidFill>
                          <a:schemeClr val="tx1"/>
                        </a:solidFill>
                      </a:endParaRPr>
                    </a:p>
                  </a:txBody>
                  <a:tcPr anchor="ctr" anchorCtr="1"/>
                </a:tc>
                <a:tc>
                  <a:txBody>
                    <a:bodyPr/>
                    <a:lstStyle/>
                    <a:p>
                      <a:pPr algn="ctr"/>
                      <a:r>
                        <a:rPr lang="zh-CN" altLang="en-US" sz="1400" dirty="0" smtClean="0"/>
                        <a:t>第四届国赛冠亚军适龄选手</a:t>
                      </a:r>
                      <a:r>
                        <a:rPr lang="en-US" altLang="zh-CN" sz="1400" dirty="0" smtClean="0"/>
                        <a:t>7</a:t>
                      </a:r>
                      <a:r>
                        <a:rPr lang="zh-CN" altLang="en-US" sz="1400" dirty="0" smtClean="0"/>
                        <a:t>人</a:t>
                      </a:r>
                      <a:endParaRPr lang="zh-CN" altLang="en-US" sz="1400" dirty="0">
                        <a:solidFill>
                          <a:schemeClr val="tx1"/>
                        </a:solidFill>
                      </a:endParaRPr>
                    </a:p>
                  </a:txBody>
                  <a:tcPr anchor="ctr" anchorCtr="1"/>
                </a:tc>
                <a:tc>
                  <a:txBody>
                    <a:bodyPr/>
                    <a:lstStyle/>
                    <a:p>
                      <a:pPr algn="ctr"/>
                      <a:r>
                        <a:rPr lang="zh-CN" altLang="en-US" sz="1400" dirty="0" smtClean="0"/>
                        <a:t>适龄选手全国选拔赛前十名</a:t>
                      </a:r>
                      <a:endParaRPr lang="zh-CN" altLang="en-US" sz="1400" dirty="0">
                        <a:solidFill>
                          <a:schemeClr val="tx1"/>
                        </a:solidFill>
                      </a:endParaRPr>
                    </a:p>
                  </a:txBody>
                  <a:tcPr anchor="ctr" anchorCtr="1"/>
                </a:tc>
                <a:tc>
                  <a:txBody>
                    <a:bodyPr/>
                    <a:lstStyle/>
                    <a:p>
                      <a:pPr algn="ctr"/>
                      <a:r>
                        <a:rPr lang="zh-CN" altLang="en-US" sz="1600" dirty="0" smtClean="0">
                          <a:solidFill>
                            <a:schemeClr val="tx1"/>
                          </a:solidFill>
                        </a:rPr>
                        <a:t>比赛经验不多</a:t>
                      </a:r>
                      <a:endParaRPr lang="zh-CN" altLang="en-US" sz="1600" dirty="0">
                        <a:solidFill>
                          <a:schemeClr val="tx1"/>
                        </a:solidFill>
                      </a:endParaRPr>
                    </a:p>
                  </a:txBody>
                  <a:tcPr anchor="ctr" anchorCtr="1"/>
                </a:tc>
              </a:tr>
              <a:tr h="272021">
                <a:tc>
                  <a:txBody>
                    <a:bodyPr/>
                    <a:lstStyle/>
                    <a:p>
                      <a:pPr algn="ctr"/>
                      <a:r>
                        <a:rPr lang="zh-CN" altLang="en-US" sz="1800" dirty="0" smtClean="0"/>
                        <a:t>国赛中成绩</a:t>
                      </a:r>
                      <a:endParaRPr lang="zh-CN" altLang="en-US" sz="1800" dirty="0">
                        <a:solidFill>
                          <a:schemeClr val="tx1"/>
                        </a:solidFill>
                      </a:endParaRPr>
                    </a:p>
                  </a:txBody>
                  <a:tcPr anchor="ctr" anchorCtr="1"/>
                </a:tc>
                <a:tc>
                  <a:txBody>
                    <a:bodyPr/>
                    <a:lstStyle/>
                    <a:p>
                      <a:pPr algn="ctr"/>
                      <a:r>
                        <a:rPr lang="zh-CN" altLang="en-US" sz="1800" dirty="0" smtClean="0"/>
                        <a:t>冠军</a:t>
                      </a:r>
                      <a:endParaRPr lang="zh-CN" altLang="en-US" sz="1800" dirty="0">
                        <a:solidFill>
                          <a:schemeClr val="tx1"/>
                        </a:solidFill>
                      </a:endParaRPr>
                    </a:p>
                  </a:txBody>
                  <a:tcPr anchor="ctr" anchorCtr="1"/>
                </a:tc>
                <a:tc>
                  <a:txBody>
                    <a:bodyPr/>
                    <a:lstStyle/>
                    <a:p>
                      <a:pPr algn="ctr"/>
                      <a:r>
                        <a:rPr lang="zh-CN" altLang="en-US" sz="1800" dirty="0" smtClean="0"/>
                        <a:t>第</a:t>
                      </a:r>
                      <a:r>
                        <a:rPr lang="en-US" altLang="zh-CN" sz="1800" dirty="0" smtClean="0"/>
                        <a:t>25</a:t>
                      </a:r>
                      <a:r>
                        <a:rPr lang="zh-CN" altLang="en-US" sz="1800" dirty="0" smtClean="0"/>
                        <a:t>名</a:t>
                      </a:r>
                      <a:endParaRPr lang="zh-CN" altLang="en-US" sz="1800" dirty="0">
                        <a:solidFill>
                          <a:schemeClr val="tx1"/>
                        </a:solidFill>
                      </a:endParaRPr>
                    </a:p>
                  </a:txBody>
                  <a:tcPr anchor="ctr" anchorCtr="1"/>
                </a:tc>
                <a:tc>
                  <a:txBody>
                    <a:bodyPr/>
                    <a:lstStyle/>
                    <a:p>
                      <a:pPr algn="ctr"/>
                      <a:r>
                        <a:rPr lang="zh-CN" altLang="en-US" sz="1600" dirty="0" smtClean="0"/>
                        <a:t>相应组别</a:t>
                      </a:r>
                      <a:endParaRPr lang="zh-CN" altLang="en-US" sz="1600" dirty="0">
                        <a:solidFill>
                          <a:schemeClr val="tx1"/>
                        </a:solidFill>
                      </a:endParaRPr>
                    </a:p>
                  </a:txBody>
                  <a:tcPr anchor="ctr" anchorCtr="1"/>
                </a:tc>
              </a:tr>
              <a:tr h="272021">
                <a:tc>
                  <a:txBody>
                    <a:bodyPr/>
                    <a:lstStyle/>
                    <a:p>
                      <a:pPr algn="ctr"/>
                      <a:r>
                        <a:rPr lang="zh-CN" altLang="en-US" sz="1800" dirty="0" smtClean="0"/>
                        <a:t>训练时间</a:t>
                      </a:r>
                      <a:endParaRPr lang="zh-CN" altLang="en-US" sz="1800" dirty="0">
                        <a:solidFill>
                          <a:schemeClr val="tx1"/>
                        </a:solidFill>
                      </a:endParaRPr>
                    </a:p>
                  </a:txBody>
                  <a:tcPr anchor="ctr" anchorCtr="1"/>
                </a:tc>
                <a:tc>
                  <a:txBody>
                    <a:bodyPr/>
                    <a:lstStyle/>
                    <a:p>
                      <a:pPr algn="ctr"/>
                      <a:r>
                        <a:rPr lang="en-US" altLang="zh-CN" sz="1800" dirty="0" smtClean="0"/>
                        <a:t>4</a:t>
                      </a:r>
                      <a:r>
                        <a:rPr lang="zh-CN" altLang="en-US" sz="1800" dirty="0" smtClean="0"/>
                        <a:t>个月</a:t>
                      </a:r>
                      <a:endParaRPr lang="zh-CN" altLang="en-US" sz="1800" dirty="0">
                        <a:solidFill>
                          <a:schemeClr val="tx1"/>
                        </a:solidFill>
                      </a:endParaRPr>
                    </a:p>
                  </a:txBody>
                  <a:tcPr anchor="ctr" anchorCtr="1"/>
                </a:tc>
                <a:tc>
                  <a:txBody>
                    <a:bodyPr/>
                    <a:lstStyle/>
                    <a:p>
                      <a:pPr algn="ctr"/>
                      <a:r>
                        <a:rPr lang="en-US" altLang="zh-CN" sz="1800" dirty="0" smtClean="0"/>
                        <a:t>6</a:t>
                      </a:r>
                      <a:r>
                        <a:rPr lang="zh-CN" altLang="en-US" sz="1800" dirty="0" smtClean="0"/>
                        <a:t>个月</a:t>
                      </a:r>
                      <a:endParaRPr lang="zh-CN" altLang="en-US" sz="1800" dirty="0">
                        <a:solidFill>
                          <a:schemeClr val="tx1"/>
                        </a:solidFill>
                      </a:endParaRPr>
                    </a:p>
                  </a:txBody>
                  <a:tcPr anchor="ctr" anchorCtr="1"/>
                </a:tc>
                <a:tc>
                  <a:txBody>
                    <a:bodyPr/>
                    <a:lstStyle/>
                    <a:p>
                      <a:pPr algn="ctr"/>
                      <a:r>
                        <a:rPr lang="zh-CN" altLang="en-US" sz="1600" dirty="0" smtClean="0"/>
                        <a:t>集中训练</a:t>
                      </a:r>
                      <a:endParaRPr lang="zh-CN" altLang="en-US" sz="1600" dirty="0">
                        <a:solidFill>
                          <a:schemeClr val="tx1"/>
                        </a:solidFill>
                      </a:endParaRPr>
                    </a:p>
                  </a:txBody>
                  <a:tcPr anchor="ctr" anchorCtr="1"/>
                </a:tc>
              </a:tr>
              <a:tr h="272021">
                <a:tc>
                  <a:txBody>
                    <a:bodyPr/>
                    <a:lstStyle/>
                    <a:p>
                      <a:pPr algn="ctr"/>
                      <a:r>
                        <a:rPr lang="zh-CN" altLang="en-US" sz="1800" kern="1200" dirty="0" smtClean="0"/>
                        <a:t>初次选拔成绩</a:t>
                      </a:r>
                      <a:endParaRPr lang="zh-CN" altLang="en-US" sz="1800" kern="1200" dirty="0">
                        <a:solidFill>
                          <a:schemeClr val="tx1"/>
                        </a:solidFill>
                        <a:latin typeface="+mn-lt"/>
                        <a:ea typeface="+mn-ea"/>
                        <a:cs typeface="+mn-cs"/>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t>44</a:t>
                      </a:r>
                      <a:r>
                        <a:rPr lang="zh-CN" altLang="en-US" sz="1800" kern="1200" dirty="0" smtClean="0"/>
                        <a:t>分</a:t>
                      </a:r>
                      <a:endParaRPr lang="zh-CN" altLang="en-US" sz="1800" kern="1200" dirty="0">
                        <a:solidFill>
                          <a:schemeClr val="tx1"/>
                        </a:solidFill>
                        <a:latin typeface="+mn-lt"/>
                        <a:ea typeface="+mn-ea"/>
                        <a:cs typeface="+mn-cs"/>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t>67.87</a:t>
                      </a:r>
                      <a:r>
                        <a:rPr lang="zh-CN" altLang="en-US" sz="1800" kern="1200" dirty="0" smtClean="0"/>
                        <a:t>分</a:t>
                      </a:r>
                      <a:endParaRPr lang="zh-CN" altLang="en-US" sz="1800" kern="1200" dirty="0" smtClean="0">
                        <a:solidFill>
                          <a:schemeClr val="tx1"/>
                        </a:solidFill>
                        <a:latin typeface="+mn-lt"/>
                        <a:ea typeface="+mn-ea"/>
                        <a:cs typeface="+mn-cs"/>
                      </a:endParaRPr>
                    </a:p>
                  </a:txBody>
                  <a:tcPr anchor="ctr" anchorCtr="1"/>
                </a:tc>
                <a:tc>
                  <a:txBody>
                    <a:bodyPr/>
                    <a:lstStyle/>
                    <a:p>
                      <a:pPr algn="ctr"/>
                      <a:r>
                        <a:rPr lang="zh-CN" altLang="en-US" sz="1600" dirty="0" smtClean="0"/>
                        <a:t>世赛项目模块</a:t>
                      </a:r>
                      <a:r>
                        <a:rPr lang="en-US" altLang="zh-CN" sz="1600" dirty="0" smtClean="0"/>
                        <a:t>1</a:t>
                      </a:r>
                      <a:r>
                        <a:rPr lang="zh-CN" altLang="en-US" sz="1600" dirty="0" smtClean="0"/>
                        <a:t>、</a:t>
                      </a:r>
                      <a:r>
                        <a:rPr lang="en-US" altLang="zh-CN" sz="1600" dirty="0" smtClean="0"/>
                        <a:t>2</a:t>
                      </a:r>
                      <a:endParaRPr lang="zh-CN" altLang="en-US" sz="1600" dirty="0">
                        <a:solidFill>
                          <a:schemeClr val="tx1"/>
                        </a:solidFill>
                      </a:endParaRPr>
                    </a:p>
                  </a:txBody>
                  <a:tcPr anchor="ctr" anchorCtr="1"/>
                </a:tc>
              </a:tr>
              <a:tr h="272021">
                <a:tc>
                  <a:txBody>
                    <a:bodyPr/>
                    <a:lstStyle/>
                    <a:p>
                      <a:r>
                        <a:rPr lang="en-US" altLang="zh-CN" sz="1800" kern="1200" dirty="0" smtClean="0"/>
                        <a:t>10</a:t>
                      </a:r>
                      <a:r>
                        <a:rPr lang="zh-CN" altLang="en-US" sz="1800" kern="1200" dirty="0" smtClean="0"/>
                        <a:t>进</a:t>
                      </a:r>
                      <a:r>
                        <a:rPr lang="en-US" altLang="zh-CN" sz="1800" kern="1200" dirty="0" smtClean="0"/>
                        <a:t>5</a:t>
                      </a:r>
                      <a:r>
                        <a:rPr lang="zh-CN" altLang="en-US" sz="1800" kern="1200" dirty="0" smtClean="0"/>
                        <a:t>选拔</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t>79.14</a:t>
                      </a:r>
                      <a:r>
                        <a:rPr lang="zh-CN" altLang="en-US" sz="1800" kern="1200" dirty="0" smtClean="0"/>
                        <a:t>分</a:t>
                      </a:r>
                      <a:endParaRPr lang="zh-CN" altLang="en-US" sz="1800" kern="1200" dirty="0" smtClean="0">
                        <a:solidFill>
                          <a:schemeClr val="tx1"/>
                        </a:solidFill>
                        <a:latin typeface="+mn-lt"/>
                        <a:ea typeface="+mn-ea"/>
                        <a:cs typeface="+mn-cs"/>
                      </a:endParaRPr>
                    </a:p>
                  </a:txBody>
                  <a:tcPr marT="45728" marB="45728" anchor="ctr" anchorCtr="1"/>
                </a:tc>
                <a:tc>
                  <a:txBody>
                    <a:bodyPr/>
                    <a:lstStyle/>
                    <a:p>
                      <a:r>
                        <a:rPr lang="en-US" altLang="zh-CN" sz="1800" kern="1200" dirty="0" smtClean="0"/>
                        <a:t>66.18</a:t>
                      </a:r>
                      <a:r>
                        <a:rPr lang="zh-CN" altLang="en-US" sz="1800" kern="1200" dirty="0" smtClean="0"/>
                        <a:t>分</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en-US" altLang="zh-CN" sz="1600" dirty="0" smtClean="0">
                          <a:solidFill>
                            <a:schemeClr val="tx1"/>
                          </a:solidFill>
                        </a:rPr>
                        <a:t>2</a:t>
                      </a:r>
                      <a:r>
                        <a:rPr lang="zh-CN" altLang="en-US" sz="1600" dirty="0" smtClean="0">
                          <a:solidFill>
                            <a:schemeClr val="tx1"/>
                          </a:solidFill>
                        </a:rPr>
                        <a:t>套</a:t>
                      </a:r>
                      <a:r>
                        <a:rPr lang="en-US" altLang="zh-CN" sz="1600" dirty="0" smtClean="0">
                          <a:solidFill>
                            <a:schemeClr val="tx1"/>
                          </a:solidFill>
                        </a:rPr>
                        <a:t>6</a:t>
                      </a:r>
                      <a:r>
                        <a:rPr lang="zh-CN" altLang="en-US" sz="1600" dirty="0" smtClean="0">
                          <a:solidFill>
                            <a:schemeClr val="tx1"/>
                          </a:solidFill>
                        </a:rPr>
                        <a:t>模块试题</a:t>
                      </a:r>
                      <a:endParaRPr lang="zh-CN" altLang="en-US" sz="1600" dirty="0">
                        <a:solidFill>
                          <a:schemeClr val="tx1"/>
                        </a:solidFill>
                      </a:endParaRPr>
                    </a:p>
                  </a:txBody>
                  <a:tcPr anchor="ctr" anchorCtr="1"/>
                </a:tc>
              </a:tr>
              <a:tr h="272021">
                <a:tc>
                  <a:txBody>
                    <a:bodyPr/>
                    <a:lstStyle/>
                    <a:p>
                      <a:r>
                        <a:rPr lang="en-US" altLang="zh-CN" sz="1800" kern="1200" dirty="0" smtClean="0"/>
                        <a:t>5</a:t>
                      </a:r>
                      <a:r>
                        <a:rPr lang="zh-CN" altLang="en-US" sz="1800" kern="1200" dirty="0" smtClean="0"/>
                        <a:t>选</a:t>
                      </a:r>
                      <a:r>
                        <a:rPr lang="en-US" altLang="zh-CN" sz="1800" kern="1200" dirty="0" smtClean="0"/>
                        <a:t>2</a:t>
                      </a:r>
                      <a:r>
                        <a:rPr lang="zh-CN" altLang="en-US" sz="1800" kern="1200" dirty="0" smtClean="0"/>
                        <a:t>选拔</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t>66</a:t>
                      </a:r>
                      <a:r>
                        <a:rPr lang="zh-CN" altLang="en-US" sz="1800" kern="1200" dirty="0" smtClean="0"/>
                        <a:t>分</a:t>
                      </a:r>
                      <a:endParaRPr lang="zh-CN" altLang="en-US" sz="1800" kern="1200" dirty="0" smtClean="0">
                        <a:solidFill>
                          <a:schemeClr val="tx1"/>
                        </a:solidFill>
                        <a:latin typeface="+mn-lt"/>
                        <a:ea typeface="+mn-ea"/>
                        <a:cs typeface="+mn-cs"/>
                      </a:endParaRPr>
                    </a:p>
                  </a:txBody>
                  <a:tcPr marT="45728" marB="45728" anchor="ctr" anchorCtr="1"/>
                </a:tc>
                <a:tc>
                  <a:txBody>
                    <a:bodyPr/>
                    <a:lstStyle/>
                    <a:p>
                      <a:r>
                        <a:rPr lang="en-US" altLang="zh-CN" sz="1800" kern="1200" dirty="0" smtClean="0"/>
                        <a:t>77.07</a:t>
                      </a:r>
                      <a:r>
                        <a:rPr lang="zh-CN" altLang="en-US" sz="1800" kern="1200" dirty="0" smtClean="0"/>
                        <a:t>分</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rPr>
                        <a:t>2</a:t>
                      </a:r>
                      <a:r>
                        <a:rPr lang="zh-CN" altLang="en-US" sz="1600" dirty="0" smtClean="0">
                          <a:solidFill>
                            <a:schemeClr val="tx1"/>
                          </a:solidFill>
                        </a:rPr>
                        <a:t>套</a:t>
                      </a:r>
                      <a:r>
                        <a:rPr lang="en-US" altLang="zh-CN" sz="1600" dirty="0" smtClean="0">
                          <a:solidFill>
                            <a:schemeClr val="tx1"/>
                          </a:solidFill>
                        </a:rPr>
                        <a:t>6</a:t>
                      </a:r>
                      <a:r>
                        <a:rPr lang="zh-CN" altLang="en-US" sz="1600" dirty="0" smtClean="0">
                          <a:solidFill>
                            <a:schemeClr val="tx1"/>
                          </a:solidFill>
                        </a:rPr>
                        <a:t>模块试题</a:t>
                      </a:r>
                      <a:endParaRPr lang="zh-CN" altLang="en-US" sz="1600" dirty="0">
                        <a:solidFill>
                          <a:schemeClr val="tx1"/>
                        </a:solidFill>
                      </a:endParaRPr>
                    </a:p>
                  </a:txBody>
                  <a:tcPr anchor="ctr" anchorCtr="1"/>
                </a:tc>
              </a:tr>
              <a:tr h="272021">
                <a:tc>
                  <a:txBody>
                    <a:bodyPr/>
                    <a:lstStyle/>
                    <a:p>
                      <a:r>
                        <a:rPr lang="zh-CN" altLang="en-US" sz="1800" kern="1200" dirty="0" smtClean="0"/>
                        <a:t>正式参赛选手选拔</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t>83.35</a:t>
                      </a:r>
                      <a:r>
                        <a:rPr lang="zh-CN" altLang="en-US" sz="1800" kern="1200" dirty="0" smtClean="0"/>
                        <a:t>分</a:t>
                      </a:r>
                      <a:endParaRPr lang="zh-CN" altLang="en-US" sz="1800" kern="1200" dirty="0" smtClean="0">
                        <a:solidFill>
                          <a:schemeClr val="tx1"/>
                        </a:solidFill>
                        <a:latin typeface="+mn-lt"/>
                        <a:ea typeface="+mn-ea"/>
                        <a:cs typeface="+mn-cs"/>
                      </a:endParaRPr>
                    </a:p>
                  </a:txBody>
                  <a:tcPr marT="45728" marB="45728" anchor="ctr" anchorCtr="1"/>
                </a:tc>
                <a:tc>
                  <a:txBody>
                    <a:bodyPr/>
                    <a:lstStyle/>
                    <a:p>
                      <a:r>
                        <a:rPr lang="en-US" altLang="zh-CN" sz="1800" kern="1200" dirty="0" smtClean="0"/>
                        <a:t>81.02</a:t>
                      </a:r>
                      <a:r>
                        <a:rPr lang="zh-CN" altLang="en-US" sz="1800" kern="1200" dirty="0" smtClean="0"/>
                        <a:t>分</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rPr>
                        <a:t>4</a:t>
                      </a:r>
                      <a:r>
                        <a:rPr lang="zh-CN" altLang="en-US" sz="1600" dirty="0" smtClean="0">
                          <a:solidFill>
                            <a:schemeClr val="tx1"/>
                          </a:solidFill>
                        </a:rPr>
                        <a:t>套</a:t>
                      </a:r>
                      <a:r>
                        <a:rPr lang="en-US" altLang="zh-CN" sz="1600" dirty="0" smtClean="0">
                          <a:solidFill>
                            <a:schemeClr val="tx1"/>
                          </a:solidFill>
                        </a:rPr>
                        <a:t>12</a:t>
                      </a:r>
                      <a:r>
                        <a:rPr lang="zh-CN" altLang="en-US" sz="1600" dirty="0" smtClean="0">
                          <a:solidFill>
                            <a:schemeClr val="tx1"/>
                          </a:solidFill>
                        </a:rPr>
                        <a:t>模块试题</a:t>
                      </a:r>
                      <a:endParaRPr lang="zh-CN" altLang="en-US" sz="1600" dirty="0">
                        <a:solidFill>
                          <a:schemeClr val="tx1"/>
                        </a:solidFill>
                      </a:endParaRPr>
                    </a:p>
                  </a:txBody>
                  <a:tcPr anchor="ctr" anchorCtr="1"/>
                </a:tc>
              </a:tr>
              <a:tr h="272021">
                <a:tc>
                  <a:txBody>
                    <a:bodyPr/>
                    <a:lstStyle/>
                    <a:p>
                      <a:pPr algn="ctr"/>
                      <a:r>
                        <a:rPr lang="zh-CN" altLang="en-US" sz="1800" kern="1200" dirty="0" smtClean="0"/>
                        <a:t>正式比赛前训练成绩</a:t>
                      </a:r>
                      <a:endParaRPr lang="zh-CN" altLang="en-US" sz="1800" kern="1200" dirty="0">
                        <a:solidFill>
                          <a:schemeClr val="tx1"/>
                        </a:solidFill>
                        <a:latin typeface="+mn-lt"/>
                        <a:ea typeface="+mn-ea"/>
                        <a:cs typeface="+mn-cs"/>
                      </a:endParaRPr>
                    </a:p>
                  </a:txBody>
                  <a:tcPr anchor="ctr" anchorCtr="1"/>
                </a:tc>
                <a:tc>
                  <a:txBody>
                    <a:bodyPr/>
                    <a:lstStyle/>
                    <a:p>
                      <a:pPr algn="ctr"/>
                      <a:r>
                        <a:rPr lang="zh-CN" altLang="en-US" sz="1800" dirty="0" smtClean="0"/>
                        <a:t>平均</a:t>
                      </a:r>
                      <a:r>
                        <a:rPr lang="en-US" altLang="zh-CN" sz="1800" dirty="0" smtClean="0"/>
                        <a:t>85</a:t>
                      </a:r>
                      <a:r>
                        <a:rPr lang="zh-CN" altLang="en-US" sz="1800" dirty="0" smtClean="0"/>
                        <a:t>分</a:t>
                      </a:r>
                      <a:endParaRPr lang="zh-CN" altLang="en-US" sz="1800" dirty="0">
                        <a:solidFill>
                          <a:schemeClr val="tx1"/>
                        </a:solidFill>
                      </a:endParaRPr>
                    </a:p>
                  </a:txBody>
                  <a:tcPr anchor="ctr" anchorCtr="1"/>
                </a:tc>
                <a:tc>
                  <a:txBody>
                    <a:bodyPr/>
                    <a:lstStyle/>
                    <a:p>
                      <a:pPr algn="ctr"/>
                      <a:r>
                        <a:rPr lang="zh-CN" altLang="en-US" sz="1800" dirty="0" smtClean="0"/>
                        <a:t>稳定</a:t>
                      </a:r>
                      <a:r>
                        <a:rPr lang="en-US" altLang="zh-CN" sz="1800" dirty="0" smtClean="0"/>
                        <a:t>90</a:t>
                      </a:r>
                      <a:r>
                        <a:rPr lang="zh-CN" altLang="en-US" sz="1800" dirty="0" smtClean="0"/>
                        <a:t>分以上</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solidFill>
                        </a:rPr>
                        <a:t>一个月调整</a:t>
                      </a:r>
                      <a:endParaRPr lang="zh-CN" altLang="en-US" sz="1600" dirty="0">
                        <a:solidFill>
                          <a:schemeClr val="tx1"/>
                        </a:solidFill>
                      </a:endParaRPr>
                    </a:p>
                  </a:txBody>
                  <a:tcPr anchor="ctr" anchorCtr="1"/>
                </a:tc>
              </a:tr>
              <a:tr h="272021">
                <a:tc>
                  <a:txBody>
                    <a:bodyPr/>
                    <a:lstStyle/>
                    <a:p>
                      <a:r>
                        <a:rPr lang="zh-CN" altLang="en-US" dirty="0" smtClean="0"/>
                        <a:t>检测手段</a:t>
                      </a:r>
                      <a:endParaRPr lang="zh-CN" altLang="en-US" dirty="0"/>
                    </a:p>
                  </a:txBody>
                  <a:tcPr anchor="ctr" anchorCtr="1"/>
                </a:tc>
                <a:tc>
                  <a:txBody>
                    <a:bodyPr/>
                    <a:lstStyle/>
                    <a:p>
                      <a:r>
                        <a:rPr lang="zh-CN" altLang="en-US" dirty="0" smtClean="0"/>
                        <a:t>机检</a:t>
                      </a:r>
                      <a:r>
                        <a:rPr lang="en-US" altLang="zh-CN" dirty="0" smtClean="0"/>
                        <a:t>+</a:t>
                      </a:r>
                      <a:r>
                        <a:rPr lang="zh-CN" altLang="en-US" dirty="0" smtClean="0"/>
                        <a:t>手检</a:t>
                      </a:r>
                      <a:endParaRPr lang="zh-CN" altLang="en-US" dirty="0"/>
                    </a:p>
                  </a:txBody>
                  <a:tcPr anchor="ctr" anchorCtr="1"/>
                </a:tc>
                <a:tc>
                  <a:txBody>
                    <a:bodyPr/>
                    <a:lstStyle/>
                    <a:p>
                      <a:r>
                        <a:rPr lang="zh-CN" altLang="en-US" dirty="0" smtClean="0"/>
                        <a:t>机检</a:t>
                      </a:r>
                      <a:endParaRPr lang="zh-CN" altLang="en-US" dirty="0"/>
                    </a:p>
                  </a:txBody>
                  <a:tcPr anchor="ctr" anchorCtr="1"/>
                </a:tc>
                <a:tc>
                  <a:txBody>
                    <a:bodyPr/>
                    <a:lstStyle/>
                    <a:p>
                      <a:pPr algn="ctr"/>
                      <a:endParaRPr lang="zh-CN" altLang="en-US" sz="1600" dirty="0">
                        <a:solidFill>
                          <a:schemeClr val="tx1"/>
                        </a:solidFill>
                      </a:endParaRPr>
                    </a:p>
                  </a:txBody>
                  <a:tcPr anchor="ctr" anchorCtr="1"/>
                </a:tc>
              </a:tr>
              <a:tr h="272021">
                <a:tc>
                  <a:txBody>
                    <a:bodyPr/>
                    <a:lstStyle/>
                    <a:p>
                      <a:r>
                        <a:rPr lang="zh-CN" altLang="en-US" dirty="0" smtClean="0"/>
                        <a:t>评判方法</a:t>
                      </a:r>
                      <a:endParaRPr lang="zh-CN" altLang="en-US" dirty="0"/>
                    </a:p>
                  </a:txBody>
                  <a:tcPr anchor="ctr" anchorCtr="1"/>
                </a:tc>
                <a:tc>
                  <a:txBody>
                    <a:bodyPr/>
                    <a:lstStyle/>
                    <a:p>
                      <a:r>
                        <a:rPr lang="zh-CN" altLang="en-US" dirty="0" smtClean="0"/>
                        <a:t>人工</a:t>
                      </a:r>
                      <a:endParaRPr lang="zh-CN" altLang="en-US" dirty="0"/>
                    </a:p>
                  </a:txBody>
                  <a:tcPr anchor="ctr" anchorCtr="1"/>
                </a:tc>
                <a:tc>
                  <a:txBody>
                    <a:bodyPr/>
                    <a:lstStyle/>
                    <a:p>
                      <a:r>
                        <a:rPr lang="en-US" altLang="zh-CN" dirty="0" smtClean="0"/>
                        <a:t>CIS</a:t>
                      </a:r>
                      <a:endParaRPr lang="zh-CN" altLang="en-US" dirty="0"/>
                    </a:p>
                  </a:txBody>
                  <a:tcPr anchor="ctr" anchorCtr="1"/>
                </a:tc>
                <a:tc>
                  <a:txBody>
                    <a:bodyPr/>
                    <a:lstStyle/>
                    <a:p>
                      <a:pPr algn="ctr"/>
                      <a:endParaRPr lang="zh-CN" altLang="en-US" sz="1600" dirty="0">
                        <a:solidFill>
                          <a:schemeClr val="tx1"/>
                        </a:solidFill>
                      </a:endParaRPr>
                    </a:p>
                  </a:txBody>
                  <a:tcPr anchor="ctr" anchorCtr="1"/>
                </a:tc>
              </a:tr>
              <a:tr h="272021">
                <a:tc>
                  <a:txBody>
                    <a:bodyPr/>
                    <a:lstStyle/>
                    <a:p>
                      <a:pPr algn="ctr"/>
                      <a:r>
                        <a:rPr lang="zh-CN" altLang="en-US" sz="1800" dirty="0" smtClean="0">
                          <a:solidFill>
                            <a:schemeClr val="tx1"/>
                          </a:solidFill>
                        </a:rPr>
                        <a:t>训练试题</a:t>
                      </a:r>
                      <a:endParaRPr lang="zh-CN" altLang="en-US" sz="1800" dirty="0">
                        <a:solidFill>
                          <a:schemeClr val="tx1"/>
                        </a:solidFill>
                      </a:endParaRPr>
                    </a:p>
                  </a:txBody>
                  <a:tcPr anchor="ctr" anchorCtr="1"/>
                </a:tc>
                <a:tc>
                  <a:txBody>
                    <a:bodyPr/>
                    <a:lstStyle/>
                    <a:p>
                      <a:pPr algn="ctr"/>
                      <a:r>
                        <a:rPr lang="zh-CN" altLang="en-US" sz="1800" dirty="0" smtClean="0">
                          <a:solidFill>
                            <a:schemeClr val="tx1"/>
                          </a:solidFill>
                        </a:rPr>
                        <a:t>往届试题</a:t>
                      </a:r>
                      <a:r>
                        <a:rPr lang="en-US" altLang="zh-CN" sz="1800" dirty="0" smtClean="0">
                          <a:solidFill>
                            <a:schemeClr val="tx1"/>
                          </a:solidFill>
                        </a:rPr>
                        <a:t>+9</a:t>
                      </a:r>
                      <a:r>
                        <a:rPr lang="zh-CN" altLang="en-US" sz="1800" dirty="0" smtClean="0">
                          <a:solidFill>
                            <a:schemeClr val="tx1"/>
                          </a:solidFill>
                        </a:rPr>
                        <a:t>套</a:t>
                      </a:r>
                      <a:endParaRPr lang="zh-CN" altLang="en-US" sz="1800" dirty="0">
                        <a:solidFill>
                          <a:schemeClr val="tx1"/>
                        </a:solidFill>
                      </a:endParaRPr>
                    </a:p>
                  </a:txBody>
                  <a:tcPr anchor="ctr" anchorCtr="1"/>
                </a:tc>
                <a:tc>
                  <a:txBody>
                    <a:bodyPr/>
                    <a:lstStyle/>
                    <a:p>
                      <a:pPr algn="ctr"/>
                      <a:r>
                        <a:rPr lang="zh-CN" altLang="en-US" sz="1800" dirty="0" smtClean="0">
                          <a:solidFill>
                            <a:schemeClr val="tx1"/>
                          </a:solidFill>
                        </a:rPr>
                        <a:t>往届试题</a:t>
                      </a:r>
                      <a:r>
                        <a:rPr lang="en-US" altLang="zh-CN" sz="1800" dirty="0" smtClean="0">
                          <a:solidFill>
                            <a:schemeClr val="tx1"/>
                          </a:solidFill>
                        </a:rPr>
                        <a:t>+26</a:t>
                      </a:r>
                      <a:r>
                        <a:rPr lang="zh-CN" altLang="en-US" sz="1800" dirty="0" smtClean="0">
                          <a:solidFill>
                            <a:schemeClr val="tx1"/>
                          </a:solidFill>
                        </a:rPr>
                        <a:t>套</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强化铝合金加工</a:t>
                      </a:r>
                      <a:endParaRPr lang="zh-CN" altLang="en-US" sz="1600" dirty="0">
                        <a:solidFill>
                          <a:schemeClr val="tx1"/>
                        </a:solidFill>
                      </a:endParaRPr>
                    </a:p>
                  </a:txBody>
                  <a:tcPr anchor="ctr" anchorCtr="1"/>
                </a:tc>
              </a:tr>
            </a:tbl>
          </a:graphicData>
        </a:graphic>
      </p:graphicFrame>
    </p:spTree>
    <p:extLst>
      <p:ext uri="{BB962C8B-B14F-4D97-AF65-F5344CB8AC3E}">
        <p14:creationId xmlns:p14="http://schemas.microsoft.com/office/powerpoint/2010/main" val="397394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txBox="1">
            <a:spLocks noChangeArrowheads="1"/>
          </p:cNvSpPr>
          <p:nvPr/>
        </p:nvSpPr>
        <p:spPr bwMode="auto">
          <a:xfrm>
            <a:off x="1116013" y="1989138"/>
            <a:ext cx="37433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0000"/>
              </a:lnSpc>
            </a:pPr>
            <a:r>
              <a:rPr lang="zh-CN" altLang="en-US">
                <a:solidFill>
                  <a:srgbClr val="0000FF"/>
                </a:solidFill>
                <a:ea typeface="黑体" pitchFamily="49" charset="-122"/>
              </a:rPr>
              <a:t>选手知识面要求</a:t>
            </a:r>
          </a:p>
        </p:txBody>
      </p:sp>
      <p:sp>
        <p:nvSpPr>
          <p:cNvPr id="3" name="Line 6"/>
          <p:cNvSpPr>
            <a:spLocks noChangeShapeType="1"/>
          </p:cNvSpPr>
          <p:nvPr/>
        </p:nvSpPr>
        <p:spPr bwMode="auto">
          <a:xfrm>
            <a:off x="971550" y="2565400"/>
            <a:ext cx="3671888"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 name="Rectangle 7"/>
          <p:cNvSpPr>
            <a:spLocks noChangeArrowheads="1"/>
          </p:cNvSpPr>
          <p:nvPr/>
        </p:nvSpPr>
        <p:spPr bwMode="auto">
          <a:xfrm>
            <a:off x="611188" y="2781300"/>
            <a:ext cx="82264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zh-CN" altLang="en-US" sz="2000" b="1"/>
              <a:t>相关知识</a:t>
            </a:r>
            <a:r>
              <a:rPr lang="zh-CN" altLang="en-US" sz="2000"/>
              <a:t> </a:t>
            </a:r>
          </a:p>
          <a:p>
            <a:pPr eaLnBrk="1" hangingPunct="1">
              <a:buFontTx/>
              <a:buNone/>
            </a:pPr>
            <a:r>
              <a:rPr lang="zh-CN" altLang="en-US" sz="2000"/>
              <a:t>　　*数学知识</a:t>
            </a:r>
            <a:r>
              <a:rPr lang="en-US" altLang="zh-CN" sz="2000"/>
              <a:t>--</a:t>
            </a:r>
            <a:r>
              <a:rPr lang="zh-CN" altLang="en-US" sz="2000"/>
              <a:t>数值计算和几何图形的知识 </a:t>
            </a:r>
          </a:p>
          <a:p>
            <a:pPr eaLnBrk="1" hangingPunct="1">
              <a:buFontTx/>
              <a:buNone/>
            </a:pPr>
            <a:r>
              <a:rPr lang="zh-CN" altLang="en-US" sz="2000"/>
              <a:t>　　*计量的知识 </a:t>
            </a:r>
          </a:p>
          <a:p>
            <a:pPr eaLnBrk="1" hangingPunct="1">
              <a:buFontTx/>
              <a:buNone/>
            </a:pPr>
            <a:r>
              <a:rPr lang="zh-CN" altLang="en-US" sz="2000"/>
              <a:t>　　*材料的特性和工况的知识 </a:t>
            </a:r>
          </a:p>
          <a:p>
            <a:pPr eaLnBrk="1" hangingPunct="1">
              <a:buFontTx/>
              <a:buNone/>
            </a:pPr>
            <a:r>
              <a:rPr lang="zh-CN" altLang="en-US" sz="2000" b="1"/>
              <a:t>延伸知识</a:t>
            </a:r>
            <a:r>
              <a:rPr lang="zh-CN" altLang="en-US" sz="2000"/>
              <a:t> </a:t>
            </a:r>
          </a:p>
          <a:p>
            <a:pPr eaLnBrk="1" hangingPunct="1">
              <a:buFontTx/>
              <a:buNone/>
            </a:pPr>
            <a:r>
              <a:rPr lang="zh-CN" altLang="en-US" sz="2000"/>
              <a:t>　　*工艺设计知识 </a:t>
            </a:r>
          </a:p>
          <a:p>
            <a:pPr eaLnBrk="1" hangingPunct="1">
              <a:buFontTx/>
              <a:buNone/>
            </a:pPr>
            <a:r>
              <a:rPr lang="zh-CN" altLang="en-US" sz="2000"/>
              <a:t>　　*计算机技术知识 </a:t>
            </a:r>
          </a:p>
          <a:p>
            <a:pPr eaLnBrk="1" hangingPunct="1">
              <a:buFontTx/>
              <a:buNone/>
            </a:pPr>
            <a:r>
              <a:rPr lang="zh-CN" altLang="en-US" sz="2000"/>
              <a:t>　　*金属切削工艺知识</a:t>
            </a:r>
            <a:endParaRPr lang="zh-CN" altLang="en-US"/>
          </a:p>
        </p:txBody>
      </p:sp>
      <p:pic>
        <p:nvPicPr>
          <p:cNvPr id="717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4400550"/>
            <a:ext cx="4941888"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7174" name="组合 5"/>
          <p:cNvGrpSpPr>
            <a:grpSpLocks/>
          </p:cNvGrpSpPr>
          <p:nvPr/>
        </p:nvGrpSpPr>
        <p:grpSpPr bwMode="auto">
          <a:xfrm>
            <a:off x="684213" y="1082675"/>
            <a:ext cx="4319587" cy="730250"/>
            <a:chOff x="0" y="1"/>
            <a:chExt cx="3500462" cy="729495"/>
          </a:xfrm>
        </p:grpSpPr>
        <p:sp>
          <p:nvSpPr>
            <p:cNvPr id="7" name="圆角矩形 6"/>
            <p:cNvSpPr/>
            <p:nvPr/>
          </p:nvSpPr>
          <p:spPr>
            <a:xfrm>
              <a:off x="0" y="1"/>
              <a:ext cx="3500462" cy="729495"/>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8" name="圆角矩形 4"/>
            <p:cNvSpPr/>
            <p:nvPr/>
          </p:nvSpPr>
          <p:spPr>
            <a:xfrm>
              <a:off x="36021" y="34890"/>
              <a:ext cx="3428420" cy="659717"/>
            </a:xfrm>
            <a:prstGeom prst="rect">
              <a:avLst/>
            </a:prstGeom>
          </p:spPr>
          <p:style>
            <a:lnRef idx="0">
              <a:scrgbClr r="0" g="0" b="0"/>
            </a:lnRef>
            <a:fillRef idx="0">
              <a:scrgbClr r="0" g="0" b="0"/>
            </a:fillRef>
            <a:effectRef idx="0">
              <a:scrgbClr r="0" g="0" b="0"/>
            </a:effectRef>
            <a:fontRef idx="minor">
              <a:schemeClr val="lt1"/>
            </a:fontRef>
          </p:style>
          <p:txBody>
            <a:bodyPr lIns="110490" tIns="110490" rIns="110490" bIns="110490" spcCol="1270" anchor="ctr"/>
            <a:lstStyle/>
            <a:p>
              <a:pPr algn="ctr" defTabSz="1289050">
                <a:lnSpc>
                  <a:spcPct val="90000"/>
                </a:lnSpc>
                <a:spcBef>
                  <a:spcPct val="0"/>
                </a:spcBef>
                <a:spcAft>
                  <a:spcPct val="35000"/>
                </a:spcAft>
                <a:defRPr/>
              </a:pPr>
              <a:r>
                <a:rPr lang="en-US" altLang="zh-CN" sz="2900" b="1" dirty="0">
                  <a:latin typeface="黑体" pitchFamily="2" charset="-122"/>
                  <a:ea typeface="黑体" pitchFamily="2" charset="-122"/>
                </a:rPr>
                <a:t>1</a:t>
              </a:r>
              <a:r>
                <a:rPr lang="zh-CN" altLang="en-US" sz="2900" b="1" dirty="0">
                  <a:latin typeface="黑体" pitchFamily="2" charset="-122"/>
                  <a:ea typeface="黑体" pitchFamily="2" charset="-122"/>
                </a:rPr>
                <a:t>、数控铣项目基本要求</a:t>
              </a:r>
            </a:p>
          </p:txBody>
        </p:sp>
      </p:grpSp>
      <p:grpSp>
        <p:nvGrpSpPr>
          <p:cNvPr id="9" name="组合 4"/>
          <p:cNvGrpSpPr>
            <a:grpSpLocks/>
          </p:cNvGrpSpPr>
          <p:nvPr/>
        </p:nvGrpSpPr>
        <p:grpSpPr bwMode="auto">
          <a:xfrm>
            <a:off x="5076825" y="188913"/>
            <a:ext cx="3900488" cy="647700"/>
            <a:chOff x="554038" y="1154906"/>
            <a:chExt cx="3900764" cy="647700"/>
          </a:xfrm>
        </p:grpSpPr>
        <p:grpSp>
          <p:nvGrpSpPr>
            <p:cNvPr id="10" name="组合 5"/>
            <p:cNvGrpSpPr>
              <a:grpSpLocks/>
            </p:cNvGrpSpPr>
            <p:nvPr/>
          </p:nvGrpSpPr>
          <p:grpSpPr bwMode="auto">
            <a:xfrm>
              <a:off x="554038" y="1200943"/>
              <a:ext cx="3900764" cy="601663"/>
              <a:chOff x="554038" y="1457325"/>
              <a:chExt cx="3900764" cy="601663"/>
            </a:xfrm>
          </p:grpSpPr>
          <p:sp>
            <p:nvSpPr>
              <p:cNvPr id="12"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14"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15"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11"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684214" y="1578862"/>
            <a:ext cx="3167706"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3" name="Rectangle 3"/>
          <p:cNvSpPr>
            <a:spLocks noChangeArrowheads="1"/>
          </p:cNvSpPr>
          <p:nvPr/>
        </p:nvSpPr>
        <p:spPr bwMode="auto">
          <a:xfrm>
            <a:off x="455613" y="1051719"/>
            <a:ext cx="354032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dirty="0" smtClean="0">
                <a:solidFill>
                  <a:srgbClr val="0000FF"/>
                </a:solidFill>
                <a:ea typeface="黑体" pitchFamily="49" charset="-122"/>
              </a:rPr>
              <a:t>（二）比赛成绩对比</a:t>
            </a:r>
            <a:endParaRPr lang="zh-CN" altLang="en-US" sz="2800" dirty="0">
              <a:solidFill>
                <a:srgbClr val="0000FF"/>
              </a:solidFill>
              <a:ea typeface="黑体"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4227181193"/>
              </p:ext>
            </p:extLst>
          </p:nvPr>
        </p:nvGraphicFramePr>
        <p:xfrm>
          <a:off x="430425" y="1772816"/>
          <a:ext cx="8292852" cy="4388819"/>
        </p:xfrm>
        <a:graphic>
          <a:graphicData uri="http://schemas.openxmlformats.org/drawingml/2006/table">
            <a:tbl>
              <a:tblPr firstRow="1" bandRow="1">
                <a:tableStyleId>{93296810-A885-4BE3-A3E7-6D5BEEA58F35}</a:tableStyleId>
              </a:tblPr>
              <a:tblGrid>
                <a:gridCol w="1158094"/>
                <a:gridCol w="1158094"/>
                <a:gridCol w="1830238"/>
                <a:gridCol w="2073213"/>
                <a:gridCol w="2073213"/>
              </a:tblGrid>
              <a:tr h="453779">
                <a:tc gridSpan="2">
                  <a:txBody>
                    <a:bodyPr/>
                    <a:lstStyle/>
                    <a:p>
                      <a:pPr algn="ctr"/>
                      <a:r>
                        <a:rPr lang="zh-CN" altLang="en-US" sz="1800" dirty="0" smtClean="0"/>
                        <a:t>项目</a:t>
                      </a:r>
                      <a:endParaRPr lang="zh-CN" altLang="en-US" sz="1800" dirty="0">
                        <a:solidFill>
                          <a:schemeClr val="tx1"/>
                        </a:solidFill>
                      </a:endParaRPr>
                    </a:p>
                  </a:txBody>
                  <a:tcPr anchor="ctr" anchorCtr="1"/>
                </a:tc>
                <a:tc hMerge="1">
                  <a:txBody>
                    <a:bodyPr/>
                    <a:lstStyle/>
                    <a:p>
                      <a:endParaRPr lang="zh-CN" altLang="en-US"/>
                    </a:p>
                  </a:txBody>
                  <a:tcPr/>
                </a:tc>
                <a:tc>
                  <a:txBody>
                    <a:bodyPr/>
                    <a:lstStyle/>
                    <a:p>
                      <a:pPr algn="ctr"/>
                      <a:r>
                        <a:rPr lang="en-US" altLang="zh-CN" sz="1800" dirty="0" smtClean="0"/>
                        <a:t>41</a:t>
                      </a:r>
                      <a:r>
                        <a:rPr lang="zh-CN" altLang="en-US" sz="1800" dirty="0" smtClean="0"/>
                        <a:t>届</a:t>
                      </a:r>
                      <a:endParaRPr lang="zh-CN" altLang="en-US" sz="1800" dirty="0">
                        <a:solidFill>
                          <a:schemeClr val="tx1"/>
                        </a:solidFill>
                      </a:endParaRPr>
                    </a:p>
                  </a:txBody>
                  <a:tcPr anchor="ctr" anchorCtr="1"/>
                </a:tc>
                <a:tc>
                  <a:txBody>
                    <a:bodyPr/>
                    <a:lstStyle/>
                    <a:p>
                      <a:pPr algn="ctr"/>
                      <a:r>
                        <a:rPr lang="en-US" altLang="zh-CN" sz="1800" dirty="0" smtClean="0"/>
                        <a:t>42</a:t>
                      </a:r>
                      <a:r>
                        <a:rPr lang="zh-CN" altLang="en-US" sz="1800" dirty="0" smtClean="0"/>
                        <a:t>届</a:t>
                      </a:r>
                      <a:endParaRPr lang="zh-CN" altLang="en-US" sz="1800" dirty="0">
                        <a:solidFill>
                          <a:schemeClr val="tx1"/>
                        </a:solidFill>
                      </a:endParaRPr>
                    </a:p>
                  </a:txBody>
                  <a:tcPr anchor="ctr" anchorCtr="1"/>
                </a:tc>
                <a:tc>
                  <a:txBody>
                    <a:bodyPr/>
                    <a:lstStyle/>
                    <a:p>
                      <a:pPr algn="ctr"/>
                      <a:r>
                        <a:rPr lang="zh-CN" altLang="en-US" sz="1800" dirty="0" smtClean="0"/>
                        <a:t>备注</a:t>
                      </a:r>
                      <a:endParaRPr lang="zh-CN" altLang="en-US" sz="1800" dirty="0">
                        <a:solidFill>
                          <a:schemeClr val="tx1"/>
                        </a:solidFill>
                      </a:endParaRPr>
                    </a:p>
                  </a:txBody>
                  <a:tcPr anchor="ctr" anchorCtr="1"/>
                </a:tc>
              </a:tr>
              <a:tr h="429776">
                <a:tc gridSpan="2">
                  <a:txBody>
                    <a:bodyPr/>
                    <a:lstStyle/>
                    <a:p>
                      <a:pPr algn="ctr"/>
                      <a:r>
                        <a:rPr lang="zh-CN" altLang="en-US" sz="1800" dirty="0" smtClean="0"/>
                        <a:t>参赛成绩</a:t>
                      </a:r>
                      <a:endParaRPr lang="zh-CN" altLang="en-US" sz="1800" dirty="0">
                        <a:solidFill>
                          <a:schemeClr val="tx1"/>
                        </a:solidFill>
                      </a:endParaRPr>
                    </a:p>
                  </a:txBody>
                  <a:tcPr anchor="ctr" anchorCtr="1"/>
                </a:tc>
                <a:tc hMerge="1">
                  <a:txBody>
                    <a:bodyPr/>
                    <a:lstStyle/>
                    <a:p>
                      <a:endParaRPr lang="zh-CN" altLang="en-US"/>
                    </a:p>
                  </a:txBody>
                  <a:tcPr/>
                </a:tc>
                <a:tc>
                  <a:txBody>
                    <a:bodyPr/>
                    <a:lstStyle/>
                    <a:p>
                      <a:pPr algn="ctr"/>
                      <a:r>
                        <a:rPr lang="en-US" altLang="zh-CN" sz="1800" dirty="0" smtClean="0"/>
                        <a:t>77.2</a:t>
                      </a:r>
                      <a:endParaRPr lang="zh-CN" altLang="en-US" sz="1800" dirty="0">
                        <a:solidFill>
                          <a:schemeClr val="tx1"/>
                        </a:solidFill>
                      </a:endParaRPr>
                    </a:p>
                  </a:txBody>
                  <a:tcPr anchor="ctr" anchorCtr="1"/>
                </a:tc>
                <a:tc>
                  <a:txBody>
                    <a:bodyPr/>
                    <a:lstStyle/>
                    <a:p>
                      <a:pPr algn="ctr"/>
                      <a:r>
                        <a:rPr lang="en-US" altLang="zh-CN" sz="1800" dirty="0" smtClean="0"/>
                        <a:t>92.63</a:t>
                      </a:r>
                      <a:endParaRPr lang="zh-CN" altLang="en-US" sz="1800" dirty="0">
                        <a:solidFill>
                          <a:schemeClr val="tx1"/>
                        </a:solidFill>
                      </a:endParaRPr>
                    </a:p>
                  </a:txBody>
                  <a:tcPr anchor="ctr" anchorCtr="1"/>
                </a:tc>
                <a:tc>
                  <a:txBody>
                    <a:bodyPr/>
                    <a:lstStyle/>
                    <a:p>
                      <a:pPr algn="ctr"/>
                      <a:endParaRPr lang="zh-CN" altLang="en-US" sz="1600" dirty="0">
                        <a:solidFill>
                          <a:schemeClr val="tx1"/>
                        </a:solidFill>
                      </a:endParaRPr>
                    </a:p>
                  </a:txBody>
                  <a:tcPr anchor="ctr" anchorCtr="1"/>
                </a:tc>
              </a:tr>
              <a:tr h="272021">
                <a:tc gridSpan="2">
                  <a:txBody>
                    <a:bodyPr/>
                    <a:lstStyle/>
                    <a:p>
                      <a:pPr algn="ctr"/>
                      <a:r>
                        <a:rPr lang="zh-CN" altLang="en-US" sz="1800" dirty="0" smtClean="0"/>
                        <a:t>名次</a:t>
                      </a:r>
                      <a:endParaRPr lang="zh-CN" altLang="en-US" sz="1800" dirty="0">
                        <a:solidFill>
                          <a:schemeClr val="tx1"/>
                        </a:solidFill>
                      </a:endParaRPr>
                    </a:p>
                  </a:txBody>
                  <a:tcPr anchor="ctr" anchorCtr="1"/>
                </a:tc>
                <a:tc hMerge="1">
                  <a:txBody>
                    <a:bodyPr/>
                    <a:lstStyle/>
                    <a:p>
                      <a:endParaRPr lang="zh-CN" altLang="en-US"/>
                    </a:p>
                  </a:txBody>
                  <a:tcPr/>
                </a:tc>
                <a:tc>
                  <a:txBody>
                    <a:bodyPr/>
                    <a:lstStyle/>
                    <a:p>
                      <a:pPr algn="ctr"/>
                      <a:r>
                        <a:rPr lang="zh-CN" altLang="en-US" sz="1800" dirty="0" smtClean="0"/>
                        <a:t>第</a:t>
                      </a:r>
                      <a:r>
                        <a:rPr lang="en-US" altLang="zh-CN" sz="1800" dirty="0" smtClean="0"/>
                        <a:t>6</a:t>
                      </a:r>
                      <a:r>
                        <a:rPr lang="zh-CN" altLang="en-US" sz="1800" dirty="0" smtClean="0"/>
                        <a:t>名</a:t>
                      </a:r>
                      <a:endParaRPr lang="zh-CN" altLang="en-US" sz="1800" dirty="0">
                        <a:solidFill>
                          <a:schemeClr val="tx1"/>
                        </a:solidFill>
                      </a:endParaRPr>
                    </a:p>
                  </a:txBody>
                  <a:tcPr anchor="ctr" anchorCtr="1"/>
                </a:tc>
                <a:tc>
                  <a:txBody>
                    <a:bodyPr/>
                    <a:lstStyle/>
                    <a:p>
                      <a:pPr algn="ctr"/>
                      <a:r>
                        <a:rPr lang="zh-CN" altLang="en-US" sz="1800" dirty="0" smtClean="0"/>
                        <a:t>第</a:t>
                      </a:r>
                      <a:r>
                        <a:rPr lang="en-US" altLang="zh-CN" sz="1800" dirty="0" smtClean="0"/>
                        <a:t>3</a:t>
                      </a:r>
                      <a:r>
                        <a:rPr lang="zh-CN" altLang="en-US" sz="1800" dirty="0" smtClean="0"/>
                        <a:t>名（铜牌）</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名次提高</a:t>
                      </a:r>
                      <a:r>
                        <a:rPr lang="en-US" altLang="zh-CN" sz="1600" dirty="0" smtClean="0">
                          <a:solidFill>
                            <a:schemeClr val="tx1"/>
                          </a:solidFill>
                        </a:rPr>
                        <a:t>3</a:t>
                      </a:r>
                      <a:r>
                        <a:rPr lang="zh-CN" altLang="en-US" sz="1600" dirty="0" smtClean="0">
                          <a:solidFill>
                            <a:schemeClr val="tx1"/>
                          </a:solidFill>
                        </a:rPr>
                        <a:t>名</a:t>
                      </a:r>
                      <a:endParaRPr lang="zh-CN" altLang="en-US" sz="1600" dirty="0">
                        <a:solidFill>
                          <a:schemeClr val="tx1"/>
                        </a:solidFill>
                      </a:endParaRPr>
                    </a:p>
                  </a:txBody>
                  <a:tcPr anchor="ctr" anchorCtr="1"/>
                </a:tc>
              </a:tr>
              <a:tr h="272021">
                <a:tc gridSpan="2">
                  <a:txBody>
                    <a:bodyPr/>
                    <a:lstStyle/>
                    <a:p>
                      <a:pPr algn="ctr"/>
                      <a:r>
                        <a:rPr lang="zh-CN" altLang="en-US" sz="1800" kern="1200" dirty="0" smtClean="0"/>
                        <a:t>分模块失分统计</a:t>
                      </a:r>
                      <a:endParaRPr lang="zh-CN" altLang="en-US" sz="1800" kern="1200" dirty="0">
                        <a:solidFill>
                          <a:schemeClr val="tx1"/>
                        </a:solidFill>
                        <a:latin typeface="+mn-lt"/>
                        <a:ea typeface="+mn-ea"/>
                        <a:cs typeface="+mn-cs"/>
                      </a:endParaRPr>
                    </a:p>
                  </a:txBody>
                  <a:tcPr anchor="ctr" anchorCtr="1"/>
                </a:tc>
                <a:tc hMerge="1">
                  <a:txBody>
                    <a:bodyPr/>
                    <a:lstStyle/>
                    <a:p>
                      <a:endParaRPr lang="zh-CN" altLang="en-US"/>
                    </a:p>
                  </a:txBody>
                  <a:tcPr/>
                </a:tc>
                <a:tc>
                  <a:txBody>
                    <a:bodyPr/>
                    <a:lstStyle/>
                    <a:p>
                      <a:pPr algn="ctr"/>
                      <a:r>
                        <a:rPr lang="en-US" altLang="zh-CN" sz="1800" kern="1200" dirty="0" smtClean="0"/>
                        <a:t>22.8</a:t>
                      </a:r>
                      <a:endParaRPr lang="zh-CN" altLang="en-US" sz="1800" kern="1200" dirty="0">
                        <a:solidFill>
                          <a:schemeClr val="tx1"/>
                        </a:solidFill>
                        <a:latin typeface="+mn-lt"/>
                        <a:ea typeface="+mn-ea"/>
                        <a:cs typeface="+mn-cs"/>
                      </a:endParaRPr>
                    </a:p>
                  </a:txBody>
                  <a:tcPr anchor="ctr" anchorCtr="1"/>
                </a:tc>
                <a:tc>
                  <a:txBody>
                    <a:bodyPr/>
                    <a:lstStyle/>
                    <a:p>
                      <a:pPr algn="ctr"/>
                      <a:r>
                        <a:rPr lang="en-US" altLang="zh-CN" sz="1800" kern="1200" dirty="0" smtClean="0"/>
                        <a:t>7.37</a:t>
                      </a:r>
                      <a:endParaRPr lang="zh-CN" altLang="en-US" sz="1800" kern="1200" dirty="0">
                        <a:solidFill>
                          <a:schemeClr val="tx1"/>
                        </a:solidFill>
                        <a:latin typeface="+mn-lt"/>
                        <a:ea typeface="+mn-ea"/>
                        <a:cs typeface="+mn-cs"/>
                      </a:endParaRPr>
                    </a:p>
                  </a:txBody>
                  <a:tcPr anchor="ctr" anchorCtr="1"/>
                </a:tc>
                <a:tc>
                  <a:txBody>
                    <a:bodyPr/>
                    <a:lstStyle/>
                    <a:p>
                      <a:pPr algn="ctr"/>
                      <a:r>
                        <a:rPr lang="zh-CN" altLang="en-US" sz="1600" dirty="0" smtClean="0">
                          <a:solidFill>
                            <a:schemeClr val="tx1"/>
                          </a:solidFill>
                        </a:rPr>
                        <a:t>失分减少</a:t>
                      </a:r>
                      <a:r>
                        <a:rPr lang="en-US" altLang="zh-CN" sz="1600" dirty="0" smtClean="0">
                          <a:solidFill>
                            <a:schemeClr val="tx1"/>
                          </a:solidFill>
                        </a:rPr>
                        <a:t>15.43</a:t>
                      </a:r>
                      <a:endParaRPr lang="zh-CN" altLang="en-US" sz="1600" dirty="0">
                        <a:solidFill>
                          <a:schemeClr val="tx1"/>
                        </a:solidFill>
                      </a:endParaRPr>
                    </a:p>
                  </a:txBody>
                  <a:tcPr anchor="ctr" anchorCtr="1"/>
                </a:tc>
              </a:tr>
              <a:tr h="272021">
                <a:tc rowSpan="2">
                  <a:txBody>
                    <a:bodyPr/>
                    <a:lstStyle/>
                    <a:p>
                      <a:r>
                        <a:rPr lang="zh-CN" altLang="en-US" sz="1800" kern="1200" dirty="0" smtClean="0"/>
                        <a:t>模块</a:t>
                      </a:r>
                      <a:r>
                        <a:rPr lang="en-US" altLang="zh-CN" sz="1800" kern="1200" dirty="0" smtClean="0"/>
                        <a:t>1</a:t>
                      </a:r>
                      <a:endParaRPr lang="zh-CN" altLang="en-US" sz="1800" kern="1200" dirty="0">
                        <a:solidFill>
                          <a:schemeClr val="tx1"/>
                        </a:solidFill>
                        <a:latin typeface="+mn-lt"/>
                        <a:ea typeface="+mn-ea"/>
                        <a:cs typeface="+mn-cs"/>
                      </a:endParaRPr>
                    </a:p>
                  </a:txBody>
                  <a:tcPr marT="45728" marB="45728" anchor="ctr" anchorCtr="1"/>
                </a:tc>
                <a:tc>
                  <a:txBody>
                    <a:bodyPr/>
                    <a:lstStyle/>
                    <a:p>
                      <a:r>
                        <a:rPr lang="zh-CN" altLang="en-US" sz="1600" kern="1200" dirty="0" smtClean="0"/>
                        <a:t>失分项数</a:t>
                      </a:r>
                      <a:endParaRPr lang="zh-CN" altLang="en-US" sz="1600" kern="1200" dirty="0">
                        <a:solidFill>
                          <a:schemeClr val="tx1"/>
                        </a:solidFill>
                        <a:latin typeface="+mn-lt"/>
                        <a:ea typeface="+mn-ea"/>
                        <a:cs typeface="+mn-cs"/>
                      </a:endParaRPr>
                    </a:p>
                  </a:txBody>
                  <a:tcPr marT="45728" marB="45728" anchor="ctr" anchorCtr="1"/>
                </a:tc>
                <a:tc>
                  <a:txBody>
                    <a:bodyPr/>
                    <a:lstStyle/>
                    <a:p>
                      <a:r>
                        <a:rPr lang="zh-CN" altLang="en-US" sz="1600" kern="1200" dirty="0" smtClean="0"/>
                        <a:t>主要尺寸</a:t>
                      </a:r>
                      <a:r>
                        <a:rPr lang="en-US" altLang="zh-CN" sz="1600" kern="1200" dirty="0" smtClean="0"/>
                        <a:t>6</a:t>
                      </a:r>
                      <a:r>
                        <a:rPr lang="zh-CN" altLang="en-US" sz="1600" kern="1200" dirty="0" smtClean="0"/>
                        <a:t>项</a:t>
                      </a:r>
                      <a:endParaRPr lang="en-US" altLang="zh-CN" sz="1600" kern="1200" dirty="0" smtClean="0"/>
                    </a:p>
                    <a:p>
                      <a:r>
                        <a:rPr lang="zh-CN" altLang="en-US" sz="1600" kern="1200" dirty="0" smtClean="0"/>
                        <a:t>次要尺寸</a:t>
                      </a:r>
                      <a:r>
                        <a:rPr lang="en-US" altLang="zh-CN" sz="1600" kern="1200" dirty="0" smtClean="0"/>
                        <a:t>1</a:t>
                      </a:r>
                      <a:r>
                        <a:rPr lang="zh-CN" altLang="en-US" sz="1600" kern="1200" dirty="0" smtClean="0"/>
                        <a:t>项</a:t>
                      </a:r>
                      <a:endParaRPr lang="zh-CN" altLang="en-US" sz="1600" kern="1200" dirty="0">
                        <a:solidFill>
                          <a:schemeClr val="tx1"/>
                        </a:solidFill>
                        <a:latin typeface="+mn-lt"/>
                        <a:ea typeface="+mn-ea"/>
                        <a:cs typeface="+mn-cs"/>
                      </a:endParaRPr>
                    </a:p>
                  </a:txBody>
                  <a:tcPr marT="45728" marB="45728" anchor="ctr" anchorCtr="1"/>
                </a:tc>
                <a:tc>
                  <a:txBody>
                    <a:bodyPr/>
                    <a:lstStyle/>
                    <a:p>
                      <a:r>
                        <a:rPr lang="zh-CN" altLang="en-US" sz="1600" kern="1200" dirty="0" smtClean="0"/>
                        <a:t>主要尺寸</a:t>
                      </a:r>
                      <a:r>
                        <a:rPr lang="en-US" altLang="zh-CN" sz="1600" kern="1200" dirty="0" smtClean="0"/>
                        <a:t>1</a:t>
                      </a:r>
                      <a:r>
                        <a:rPr lang="zh-CN" altLang="en-US" sz="1600" kern="1200" dirty="0" smtClean="0"/>
                        <a:t>项</a:t>
                      </a:r>
                      <a:endParaRPr lang="en-US" altLang="zh-CN" sz="1600" kern="1200" dirty="0" smtClean="0"/>
                    </a:p>
                    <a:p>
                      <a:r>
                        <a:rPr lang="zh-CN" altLang="en-US" sz="1600" kern="1200" dirty="0" smtClean="0"/>
                        <a:t>次要尺寸</a:t>
                      </a:r>
                      <a:r>
                        <a:rPr lang="en-US" altLang="zh-CN" sz="1600" kern="1200" dirty="0" smtClean="0"/>
                        <a:t>3</a:t>
                      </a:r>
                      <a:r>
                        <a:rPr lang="zh-CN" altLang="en-US" sz="1600" kern="1200" dirty="0" smtClean="0"/>
                        <a:t>项</a:t>
                      </a:r>
                      <a:endParaRPr lang="zh-CN" altLang="en-US" sz="1600" kern="1200" dirty="0" smtClean="0">
                        <a:solidFill>
                          <a:schemeClr val="tx1"/>
                        </a:solidFill>
                        <a:latin typeface="+mn-lt"/>
                        <a:ea typeface="+mn-ea"/>
                        <a:cs typeface="+mn-cs"/>
                      </a:endParaRPr>
                    </a:p>
                  </a:txBody>
                  <a:tcPr marT="45728" marB="45728" anchor="ctr" anchorCtr="1"/>
                </a:tc>
                <a:tc rowSpan="6">
                  <a:txBody>
                    <a:bodyPr/>
                    <a:lstStyle/>
                    <a:p>
                      <a:pPr algn="ctr"/>
                      <a:r>
                        <a:rPr lang="en-US" altLang="zh-CN" sz="1600" dirty="0" smtClean="0"/>
                        <a:t>41</a:t>
                      </a:r>
                      <a:r>
                        <a:rPr lang="zh-CN" altLang="en-US" sz="1600" dirty="0" smtClean="0"/>
                        <a:t>届主要尺寸失分项合计</a:t>
                      </a:r>
                      <a:r>
                        <a:rPr lang="en-US" altLang="zh-CN" sz="1600" dirty="0" smtClean="0"/>
                        <a:t>23</a:t>
                      </a:r>
                      <a:r>
                        <a:rPr lang="zh-CN" altLang="en-US" sz="1600" dirty="0" smtClean="0"/>
                        <a:t>项、次要尺寸</a:t>
                      </a:r>
                      <a:r>
                        <a:rPr lang="en-US" altLang="zh-CN" sz="1600" dirty="0" smtClean="0"/>
                        <a:t>3</a:t>
                      </a:r>
                      <a:r>
                        <a:rPr lang="zh-CN" altLang="en-US" sz="1600" dirty="0" smtClean="0"/>
                        <a:t>项。</a:t>
                      </a:r>
                      <a:endParaRPr lang="en-US" altLang="zh-CN" sz="16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t>42</a:t>
                      </a:r>
                      <a:r>
                        <a:rPr lang="zh-CN" altLang="en-US" sz="1600" dirty="0" smtClean="0"/>
                        <a:t>届主要尺寸失分项合计</a:t>
                      </a:r>
                      <a:r>
                        <a:rPr lang="en-US" altLang="zh-CN" sz="1600" dirty="0" smtClean="0"/>
                        <a:t>6</a:t>
                      </a:r>
                      <a:r>
                        <a:rPr lang="zh-CN" altLang="en-US" sz="1600" dirty="0" smtClean="0"/>
                        <a:t>项、次要尺寸</a:t>
                      </a:r>
                      <a:r>
                        <a:rPr lang="en-US" altLang="zh-CN" sz="1600" dirty="0" smtClean="0"/>
                        <a:t>6</a:t>
                      </a:r>
                      <a:r>
                        <a:rPr lang="zh-CN" altLang="en-US" sz="1600" dirty="0" smtClean="0"/>
                        <a:t>项。</a:t>
                      </a:r>
                      <a:endParaRPr lang="zh-CN" altLang="en-US" sz="1600" dirty="0">
                        <a:solidFill>
                          <a:schemeClr val="tx1"/>
                        </a:solidFill>
                      </a:endParaRPr>
                    </a:p>
                  </a:txBody>
                  <a:tcPr anchor="ctr" anchorCtr="1"/>
                </a:tc>
              </a:tr>
              <a:tr h="272021">
                <a:tc vMerge="1">
                  <a:txBody>
                    <a:bodyPr/>
                    <a:lstStyle/>
                    <a:p>
                      <a:endParaRPr lang="zh-CN" altLang="en-US" sz="1800" kern="1200" dirty="0">
                        <a:solidFill>
                          <a:schemeClr val="tx1"/>
                        </a:solidFill>
                        <a:latin typeface="+mn-lt"/>
                        <a:ea typeface="+mn-ea"/>
                        <a:cs typeface="+mn-cs"/>
                      </a:endParaRPr>
                    </a:p>
                  </a:txBody>
                  <a:tcPr marT="45728" marB="45728" anchor="ctr" anchorCtr="1">
                    <a:lnR w="12700" cmpd="sng">
                      <a:noFill/>
                    </a:lnR>
                  </a:tcPr>
                </a:tc>
                <a:tc>
                  <a:txBody>
                    <a:bodyPr/>
                    <a:lstStyle/>
                    <a:p>
                      <a:r>
                        <a:rPr lang="zh-CN" altLang="en-US" sz="1600" kern="1200" dirty="0" smtClean="0"/>
                        <a:t>失分</a:t>
                      </a:r>
                      <a:endParaRPr lang="zh-CN" altLang="en-US" sz="1600" kern="1200" dirty="0">
                        <a:solidFill>
                          <a:schemeClr val="tx1"/>
                        </a:solidFill>
                        <a:latin typeface="+mn-lt"/>
                        <a:ea typeface="+mn-ea"/>
                        <a:cs typeface="+mn-cs"/>
                      </a:endParaRPr>
                    </a:p>
                  </a:txBody>
                  <a:tcPr marT="45728" marB="45728" anchor="ctr" anchorCtr="1"/>
                </a:tc>
                <a:tc>
                  <a:txBody>
                    <a:bodyPr/>
                    <a:lstStyle/>
                    <a:p>
                      <a:r>
                        <a:rPr lang="en-US" altLang="zh-CN" sz="1600" kern="1200" dirty="0" smtClean="0"/>
                        <a:t>4.98</a:t>
                      </a:r>
                      <a:endParaRPr lang="zh-CN" altLang="en-US" sz="1600" kern="1200" dirty="0">
                        <a:solidFill>
                          <a:schemeClr val="tx1"/>
                        </a:solidFill>
                        <a:latin typeface="+mn-lt"/>
                        <a:ea typeface="+mn-ea"/>
                        <a:cs typeface="+mn-cs"/>
                      </a:endParaRPr>
                    </a:p>
                  </a:txBody>
                  <a:tcPr marT="45728" marB="45728" anchor="ctr" anchorCtr="1"/>
                </a:tc>
                <a:tc>
                  <a:txBody>
                    <a:bodyPr/>
                    <a:lstStyle/>
                    <a:p>
                      <a:r>
                        <a:rPr lang="en-US" altLang="zh-CN" sz="1600" kern="1200" dirty="0" smtClean="0"/>
                        <a:t>1.15</a:t>
                      </a:r>
                      <a:endParaRPr lang="zh-CN" altLang="en-US" sz="1600" kern="1200" dirty="0">
                        <a:solidFill>
                          <a:schemeClr val="tx1"/>
                        </a:solidFill>
                        <a:latin typeface="+mn-lt"/>
                        <a:ea typeface="+mn-ea"/>
                        <a:cs typeface="+mn-cs"/>
                      </a:endParaRPr>
                    </a:p>
                  </a:txBody>
                  <a:tcPr marT="45728" marB="45728" anchor="ctr" anchorCtr="1"/>
                </a:tc>
                <a:tc vMerge="1">
                  <a:txBody>
                    <a:bodyPr/>
                    <a:lstStyle/>
                    <a:p>
                      <a:pPr algn="ctr"/>
                      <a:endParaRPr lang="zh-CN" altLang="en-US" sz="1800" dirty="0">
                        <a:solidFill>
                          <a:schemeClr val="tx1"/>
                        </a:solidFill>
                      </a:endParaRPr>
                    </a:p>
                  </a:txBody>
                  <a:tcPr anchor="ctr" anchorCtr="1"/>
                </a:tc>
              </a:tr>
              <a:tr h="272021">
                <a:tc rowSpan="2">
                  <a:txBody>
                    <a:bodyPr/>
                    <a:lstStyle/>
                    <a:p>
                      <a:r>
                        <a:rPr lang="zh-CN" altLang="en-US" sz="1800" kern="1200" dirty="0" smtClean="0"/>
                        <a:t>模块</a:t>
                      </a:r>
                      <a:r>
                        <a:rPr lang="en-US" altLang="zh-CN" sz="1800" kern="1200" dirty="0" smtClean="0"/>
                        <a:t>2</a:t>
                      </a:r>
                      <a:endParaRPr lang="zh-CN" altLang="en-US" sz="1800" kern="1200" dirty="0">
                        <a:solidFill>
                          <a:schemeClr val="tx1"/>
                        </a:solidFill>
                        <a:latin typeface="+mn-lt"/>
                        <a:ea typeface="+mn-ea"/>
                        <a:cs typeface="+mn-cs"/>
                      </a:endParaRPr>
                    </a:p>
                  </a:txBody>
                  <a:tcPr marT="45728" marB="45728" anchor="ctr" anchorCtr="1"/>
                </a:tc>
                <a:tc>
                  <a:txBody>
                    <a:bodyPr/>
                    <a:lstStyle/>
                    <a:p>
                      <a:r>
                        <a:rPr lang="zh-CN" altLang="en-US" sz="1600" kern="1200" dirty="0" smtClean="0"/>
                        <a:t>失分项数</a:t>
                      </a:r>
                      <a:endParaRPr lang="zh-CN" altLang="en-US" sz="1600" kern="1200" dirty="0">
                        <a:solidFill>
                          <a:schemeClr val="tx1"/>
                        </a:solidFill>
                        <a:latin typeface="+mn-lt"/>
                        <a:ea typeface="+mn-ea"/>
                        <a:cs typeface="+mn-cs"/>
                      </a:endParaRPr>
                    </a:p>
                  </a:txBody>
                  <a:tcPr marT="45728" marB="45728" anchor="ctr" anchorCtr="1"/>
                </a:tc>
                <a:tc>
                  <a:txBody>
                    <a:bodyPr/>
                    <a:lstStyle/>
                    <a:p>
                      <a:r>
                        <a:rPr lang="zh-CN" altLang="en-US" sz="1600" kern="1200" dirty="0" smtClean="0"/>
                        <a:t>主要尺寸</a:t>
                      </a:r>
                      <a:r>
                        <a:rPr lang="en-US" altLang="zh-CN" sz="1600" kern="1200" dirty="0" smtClean="0"/>
                        <a:t>9</a:t>
                      </a:r>
                      <a:r>
                        <a:rPr lang="zh-CN" altLang="en-US" sz="1600" kern="1200" dirty="0" smtClean="0"/>
                        <a:t>项</a:t>
                      </a:r>
                      <a:endParaRPr lang="en-US" altLang="zh-CN" sz="1600" kern="1200" dirty="0" smtClean="0"/>
                    </a:p>
                    <a:p>
                      <a:r>
                        <a:rPr lang="zh-CN" altLang="en-US" sz="1600" kern="1200" dirty="0" smtClean="0"/>
                        <a:t>次要尺寸</a:t>
                      </a:r>
                      <a:r>
                        <a:rPr lang="en-US" altLang="zh-CN" sz="1600" kern="1200" dirty="0" smtClean="0"/>
                        <a:t>0</a:t>
                      </a:r>
                      <a:r>
                        <a:rPr lang="zh-CN" altLang="en-US" sz="1600" kern="1200" dirty="0" smtClean="0"/>
                        <a:t>项</a:t>
                      </a:r>
                      <a:endParaRPr lang="zh-CN" altLang="en-US" sz="1600" kern="1200" dirty="0">
                        <a:solidFill>
                          <a:schemeClr val="tx1"/>
                        </a:solidFill>
                        <a:latin typeface="+mn-lt"/>
                        <a:ea typeface="+mn-ea"/>
                        <a:cs typeface="+mn-cs"/>
                      </a:endParaRPr>
                    </a:p>
                  </a:txBody>
                  <a:tcPr marT="45728" marB="45728" anchor="ctr" anchorCtr="1"/>
                </a:tc>
                <a:tc>
                  <a:txBody>
                    <a:bodyPr/>
                    <a:lstStyle/>
                    <a:p>
                      <a:r>
                        <a:rPr lang="zh-CN" altLang="en-US" sz="1600" kern="1200" dirty="0" smtClean="0"/>
                        <a:t>主要尺寸</a:t>
                      </a:r>
                      <a:r>
                        <a:rPr lang="en-US" altLang="zh-CN" sz="1600" kern="1200" dirty="0" smtClean="0"/>
                        <a:t>3</a:t>
                      </a:r>
                      <a:r>
                        <a:rPr lang="zh-CN" altLang="en-US" sz="1600" kern="1200" dirty="0" smtClean="0"/>
                        <a:t>项</a:t>
                      </a:r>
                      <a:endParaRPr lang="en-US" altLang="zh-CN" sz="1600" kern="1200" dirty="0" smtClean="0"/>
                    </a:p>
                    <a:p>
                      <a:r>
                        <a:rPr lang="zh-CN" altLang="en-US" sz="1600" kern="1200" dirty="0" smtClean="0"/>
                        <a:t>次要尺寸</a:t>
                      </a:r>
                      <a:r>
                        <a:rPr lang="en-US" altLang="zh-CN" sz="1600" kern="1200" dirty="0" smtClean="0"/>
                        <a:t>1</a:t>
                      </a:r>
                      <a:r>
                        <a:rPr lang="zh-CN" altLang="en-US" sz="1600" kern="1200" dirty="0" smtClean="0"/>
                        <a:t>项</a:t>
                      </a:r>
                      <a:endParaRPr lang="zh-CN" altLang="en-US" sz="1600" kern="1200" dirty="0" smtClean="0">
                        <a:solidFill>
                          <a:schemeClr val="tx1"/>
                        </a:solidFill>
                        <a:latin typeface="+mn-lt"/>
                        <a:ea typeface="+mn-ea"/>
                        <a:cs typeface="+mn-cs"/>
                      </a:endParaRPr>
                    </a:p>
                  </a:txBody>
                  <a:tcPr marT="45728" marB="45728" anchor="ctr" anchorCtr="1"/>
                </a:tc>
                <a:tc vMerge="1">
                  <a:txBody>
                    <a:bodyPr/>
                    <a:lstStyle/>
                    <a:p>
                      <a:pPr algn="ctr"/>
                      <a:endParaRPr lang="zh-CN" altLang="en-US" sz="1800" dirty="0">
                        <a:solidFill>
                          <a:schemeClr val="tx1"/>
                        </a:solidFill>
                      </a:endParaRPr>
                    </a:p>
                  </a:txBody>
                  <a:tcPr anchor="ctr" anchorCtr="1"/>
                </a:tc>
              </a:tr>
              <a:tr h="272021">
                <a:tc vMerge="1">
                  <a:txBody>
                    <a:bodyPr/>
                    <a:lstStyle/>
                    <a:p>
                      <a:pPr algn="ctr"/>
                      <a:endParaRPr lang="zh-CN" altLang="en-US" sz="1800" kern="1200" dirty="0">
                        <a:solidFill>
                          <a:schemeClr val="tx1"/>
                        </a:solidFill>
                        <a:latin typeface="+mn-lt"/>
                        <a:ea typeface="+mn-ea"/>
                        <a:cs typeface="+mn-cs"/>
                      </a:endParaRPr>
                    </a:p>
                  </a:txBody>
                  <a:tcPr anchor="ctr" anchorCtr="1">
                    <a:lnR w="12700" cmpd="sng">
                      <a:noFill/>
                    </a:lnR>
                  </a:tcPr>
                </a:tc>
                <a:tc>
                  <a:txBody>
                    <a:bodyPr/>
                    <a:lstStyle/>
                    <a:p>
                      <a:r>
                        <a:rPr lang="zh-CN" altLang="en-US" sz="1600" kern="1200" dirty="0" smtClean="0"/>
                        <a:t>失分</a:t>
                      </a:r>
                      <a:endParaRPr lang="zh-CN" altLang="en-US" sz="1600" kern="1200" dirty="0">
                        <a:solidFill>
                          <a:schemeClr val="tx1"/>
                        </a:solidFill>
                        <a:latin typeface="+mn-lt"/>
                        <a:ea typeface="+mn-ea"/>
                        <a:cs typeface="+mn-cs"/>
                      </a:endParaRPr>
                    </a:p>
                  </a:txBody>
                  <a:tcPr marT="45728" marB="45728" anchor="ctr" anchorCtr="1"/>
                </a:tc>
                <a:tc>
                  <a:txBody>
                    <a:bodyPr/>
                    <a:lstStyle/>
                    <a:p>
                      <a:pPr algn="ctr"/>
                      <a:r>
                        <a:rPr lang="en-US" altLang="zh-CN" sz="1600" dirty="0" smtClean="0"/>
                        <a:t>6.6</a:t>
                      </a:r>
                      <a:endParaRPr lang="zh-CN" altLang="en-US" sz="1600" dirty="0">
                        <a:solidFill>
                          <a:schemeClr val="tx1"/>
                        </a:solidFill>
                      </a:endParaRPr>
                    </a:p>
                  </a:txBody>
                  <a:tcPr anchor="ctr" anchorCtr="1"/>
                </a:tc>
                <a:tc>
                  <a:txBody>
                    <a:bodyPr/>
                    <a:lstStyle/>
                    <a:p>
                      <a:pPr algn="ctr"/>
                      <a:r>
                        <a:rPr lang="en-US" altLang="zh-CN" sz="1600" dirty="0" smtClean="0"/>
                        <a:t>2.22</a:t>
                      </a:r>
                      <a:endParaRPr lang="zh-CN" altLang="en-US" sz="1600" dirty="0">
                        <a:solidFill>
                          <a:schemeClr val="tx1"/>
                        </a:solidFill>
                      </a:endParaRPr>
                    </a:p>
                  </a:txBody>
                  <a:tcPr anchor="ctr" anchorCtr="1"/>
                </a:tc>
                <a:tc vMerge="1">
                  <a:txBody>
                    <a:bodyPr/>
                    <a:lstStyle/>
                    <a:p>
                      <a:pPr algn="ctr"/>
                      <a:endParaRPr lang="zh-CN" altLang="en-US" sz="1800" dirty="0">
                        <a:solidFill>
                          <a:schemeClr val="tx1"/>
                        </a:solidFill>
                      </a:endParaRPr>
                    </a:p>
                  </a:txBody>
                  <a:tcPr anchor="ctr" anchorCtr="1"/>
                </a:tc>
              </a:tr>
              <a:tr h="272021">
                <a:tc rowSpan="2">
                  <a:txBody>
                    <a:bodyPr/>
                    <a:lstStyle/>
                    <a:p>
                      <a:r>
                        <a:rPr lang="zh-CN" altLang="en-US" dirty="0" smtClean="0"/>
                        <a:t>模块</a:t>
                      </a:r>
                      <a:r>
                        <a:rPr lang="en-US" altLang="zh-CN" dirty="0" smtClean="0"/>
                        <a:t>3</a:t>
                      </a:r>
                      <a:endParaRPr lang="zh-CN" altLang="en-US" dirty="0"/>
                    </a:p>
                  </a:txBody>
                  <a:tcPr anchor="ctr" anchorCtr="1"/>
                </a:tc>
                <a:tc>
                  <a:txBody>
                    <a:bodyPr/>
                    <a:lstStyle/>
                    <a:p>
                      <a:r>
                        <a:rPr lang="zh-CN" altLang="en-US" sz="1600" kern="1200" dirty="0" smtClean="0"/>
                        <a:t>失分项数</a:t>
                      </a:r>
                      <a:endParaRPr lang="zh-CN" altLang="en-US" sz="1600" kern="1200" dirty="0">
                        <a:solidFill>
                          <a:schemeClr val="tx1"/>
                        </a:solidFill>
                        <a:latin typeface="+mn-lt"/>
                        <a:ea typeface="+mn-ea"/>
                        <a:cs typeface="+mn-cs"/>
                      </a:endParaRPr>
                    </a:p>
                  </a:txBody>
                  <a:tcPr marT="45728" marB="45728" anchor="ctr" anchorCtr="1"/>
                </a:tc>
                <a:tc>
                  <a:txBody>
                    <a:bodyPr/>
                    <a:lstStyle/>
                    <a:p>
                      <a:r>
                        <a:rPr lang="zh-CN" altLang="en-US" sz="1600" kern="1200" dirty="0" smtClean="0"/>
                        <a:t>主要尺寸</a:t>
                      </a:r>
                      <a:r>
                        <a:rPr lang="en-US" altLang="zh-CN" sz="1600" kern="1200" dirty="0" smtClean="0"/>
                        <a:t>8</a:t>
                      </a:r>
                      <a:r>
                        <a:rPr lang="zh-CN" altLang="en-US" sz="1600" kern="1200" dirty="0" smtClean="0"/>
                        <a:t>项</a:t>
                      </a:r>
                      <a:endParaRPr lang="en-US" altLang="zh-CN" sz="1600" kern="1200" dirty="0" smtClean="0"/>
                    </a:p>
                    <a:p>
                      <a:r>
                        <a:rPr lang="zh-CN" altLang="en-US" sz="1600" kern="1200" dirty="0" smtClean="0"/>
                        <a:t>次要尺寸</a:t>
                      </a:r>
                      <a:r>
                        <a:rPr lang="en-US" altLang="zh-CN" sz="1600" kern="1200" dirty="0" smtClean="0"/>
                        <a:t>2</a:t>
                      </a:r>
                      <a:r>
                        <a:rPr lang="zh-CN" altLang="en-US" sz="1600" kern="1200" dirty="0" smtClean="0"/>
                        <a:t>项</a:t>
                      </a:r>
                      <a:endParaRPr lang="zh-CN" altLang="en-US" sz="1600" kern="1200" dirty="0" smtClean="0">
                        <a:solidFill>
                          <a:schemeClr val="tx1"/>
                        </a:solidFill>
                        <a:latin typeface="+mn-lt"/>
                        <a:ea typeface="+mn-ea"/>
                        <a:cs typeface="+mn-cs"/>
                      </a:endParaRPr>
                    </a:p>
                  </a:txBody>
                  <a:tcPr anchor="ctr" anchorCtr="1"/>
                </a:tc>
                <a:tc>
                  <a:txBody>
                    <a:bodyPr/>
                    <a:lstStyle/>
                    <a:p>
                      <a:r>
                        <a:rPr lang="zh-CN" altLang="en-US" sz="1600" kern="1200" dirty="0" smtClean="0"/>
                        <a:t>主要尺寸</a:t>
                      </a:r>
                      <a:r>
                        <a:rPr lang="en-US" altLang="zh-CN" sz="1600" kern="1200" dirty="0" smtClean="0"/>
                        <a:t>2</a:t>
                      </a:r>
                      <a:r>
                        <a:rPr lang="zh-CN" altLang="en-US" sz="1600" kern="1200" dirty="0" smtClean="0"/>
                        <a:t>项</a:t>
                      </a:r>
                      <a:endParaRPr lang="en-US" altLang="zh-CN" sz="1600" kern="1200" dirty="0" smtClean="0"/>
                    </a:p>
                    <a:p>
                      <a:r>
                        <a:rPr lang="zh-CN" altLang="en-US" sz="1600" kern="1200" dirty="0" smtClean="0"/>
                        <a:t>次要尺寸</a:t>
                      </a:r>
                      <a:r>
                        <a:rPr lang="en-US" altLang="zh-CN" sz="1600" kern="1200" dirty="0" smtClean="0"/>
                        <a:t>2</a:t>
                      </a:r>
                      <a:r>
                        <a:rPr lang="zh-CN" altLang="en-US" sz="1600" kern="1200" dirty="0" smtClean="0"/>
                        <a:t>项</a:t>
                      </a:r>
                      <a:endParaRPr lang="zh-CN" altLang="en-US" sz="1600" kern="1200" dirty="0" smtClean="0">
                        <a:solidFill>
                          <a:schemeClr val="tx1"/>
                        </a:solidFill>
                        <a:latin typeface="+mn-lt"/>
                        <a:ea typeface="+mn-ea"/>
                        <a:cs typeface="+mn-cs"/>
                      </a:endParaRPr>
                    </a:p>
                  </a:txBody>
                  <a:tcPr anchor="ctr" anchorCtr="1"/>
                </a:tc>
                <a:tc vMerge="1">
                  <a:txBody>
                    <a:bodyPr/>
                    <a:lstStyle/>
                    <a:p>
                      <a:pPr algn="ctr"/>
                      <a:endParaRPr lang="zh-CN" altLang="en-US" sz="1800" dirty="0">
                        <a:solidFill>
                          <a:schemeClr val="tx1"/>
                        </a:solidFill>
                      </a:endParaRPr>
                    </a:p>
                  </a:txBody>
                  <a:tcPr anchor="ctr" anchorCtr="1"/>
                </a:tc>
              </a:tr>
              <a:tr h="272021">
                <a:tc vMerge="1">
                  <a:txBody>
                    <a:bodyPr/>
                    <a:lstStyle/>
                    <a:p>
                      <a:pPr algn="ctr"/>
                      <a:endParaRPr lang="zh-CN" altLang="en-US" sz="1800" dirty="0">
                        <a:solidFill>
                          <a:schemeClr val="tx1"/>
                        </a:solidFill>
                      </a:endParaRPr>
                    </a:p>
                  </a:txBody>
                  <a:tcPr anchor="ctr" anchorCtr="1">
                    <a:lnR w="12700" cmpd="sng">
                      <a:noFill/>
                    </a:lnR>
                  </a:tcPr>
                </a:tc>
                <a:tc>
                  <a:txBody>
                    <a:bodyPr/>
                    <a:lstStyle/>
                    <a:p>
                      <a:r>
                        <a:rPr lang="zh-CN" altLang="en-US" sz="1600" kern="1200" dirty="0" smtClean="0"/>
                        <a:t>失分</a:t>
                      </a:r>
                      <a:endParaRPr lang="zh-CN" altLang="en-US" sz="1600" kern="1200" dirty="0">
                        <a:solidFill>
                          <a:schemeClr val="tx1"/>
                        </a:solidFill>
                        <a:latin typeface="+mn-lt"/>
                        <a:ea typeface="+mn-ea"/>
                        <a:cs typeface="+mn-cs"/>
                      </a:endParaRPr>
                    </a:p>
                  </a:txBody>
                  <a:tcPr marT="45728" marB="45728" anchor="ctr" anchorCtr="1"/>
                </a:tc>
                <a:tc>
                  <a:txBody>
                    <a:bodyPr/>
                    <a:lstStyle/>
                    <a:p>
                      <a:pPr algn="ctr"/>
                      <a:r>
                        <a:rPr lang="en-US" altLang="zh-CN" sz="1800" dirty="0" smtClean="0"/>
                        <a:t>4.95</a:t>
                      </a:r>
                      <a:endParaRPr lang="zh-CN" altLang="en-US" sz="1800" dirty="0">
                        <a:solidFill>
                          <a:schemeClr val="tx1"/>
                        </a:solidFill>
                      </a:endParaRPr>
                    </a:p>
                  </a:txBody>
                  <a:tcPr anchor="ctr" anchorCtr="1"/>
                </a:tc>
                <a:tc>
                  <a:txBody>
                    <a:bodyPr/>
                    <a:lstStyle/>
                    <a:p>
                      <a:pPr algn="ctr"/>
                      <a:r>
                        <a:rPr lang="en-US" altLang="zh-CN" sz="1800" dirty="0" smtClean="0"/>
                        <a:t>1.72</a:t>
                      </a:r>
                      <a:endParaRPr lang="zh-CN" altLang="en-US" sz="1800" dirty="0">
                        <a:solidFill>
                          <a:schemeClr val="tx1"/>
                        </a:solidFill>
                      </a:endParaRPr>
                    </a:p>
                  </a:txBody>
                  <a:tcPr anchor="ctr" anchorCtr="1"/>
                </a:tc>
                <a:tc vMerge="1">
                  <a:txBody>
                    <a:bodyPr/>
                    <a:lstStyle/>
                    <a:p>
                      <a:pPr algn="ctr"/>
                      <a:endParaRPr lang="zh-CN" altLang="en-US" sz="1800" dirty="0">
                        <a:solidFill>
                          <a:schemeClr val="tx1"/>
                        </a:solidFill>
                      </a:endParaRPr>
                    </a:p>
                  </a:txBody>
                  <a:tcPr anchor="ctr" anchorCtr="1"/>
                </a:tc>
              </a:tr>
            </a:tbl>
          </a:graphicData>
        </a:graphic>
      </p:graphicFrame>
    </p:spTree>
    <p:extLst>
      <p:ext uri="{BB962C8B-B14F-4D97-AF65-F5344CB8AC3E}">
        <p14:creationId xmlns:p14="http://schemas.microsoft.com/office/powerpoint/2010/main" val="254722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684214" y="1578862"/>
            <a:ext cx="3167706"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3" name="Rectangle 3"/>
          <p:cNvSpPr>
            <a:spLocks noChangeArrowheads="1"/>
          </p:cNvSpPr>
          <p:nvPr/>
        </p:nvSpPr>
        <p:spPr bwMode="auto">
          <a:xfrm>
            <a:off x="455613" y="1051719"/>
            <a:ext cx="354032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dirty="0" smtClean="0">
                <a:solidFill>
                  <a:srgbClr val="0000FF"/>
                </a:solidFill>
                <a:ea typeface="黑体" pitchFamily="49" charset="-122"/>
              </a:rPr>
              <a:t>（三）失分原因对比</a:t>
            </a:r>
            <a:endParaRPr lang="zh-CN" altLang="en-US" sz="2800" dirty="0">
              <a:solidFill>
                <a:srgbClr val="0000FF"/>
              </a:solidFill>
              <a:ea typeface="黑体"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790120894"/>
              </p:ext>
            </p:extLst>
          </p:nvPr>
        </p:nvGraphicFramePr>
        <p:xfrm>
          <a:off x="423075" y="1772816"/>
          <a:ext cx="8292852" cy="3809699"/>
        </p:xfrm>
        <a:graphic>
          <a:graphicData uri="http://schemas.openxmlformats.org/drawingml/2006/table">
            <a:tbl>
              <a:tblPr firstRow="1" bandRow="1">
                <a:tableStyleId>{93296810-A885-4BE3-A3E7-6D5BEEA58F35}</a:tableStyleId>
              </a:tblPr>
              <a:tblGrid>
                <a:gridCol w="450984"/>
                <a:gridCol w="1865204"/>
                <a:gridCol w="1830238"/>
                <a:gridCol w="2073213"/>
                <a:gridCol w="2073213"/>
              </a:tblGrid>
              <a:tr h="453779">
                <a:tc gridSpan="2">
                  <a:txBody>
                    <a:bodyPr/>
                    <a:lstStyle/>
                    <a:p>
                      <a:pPr algn="ctr"/>
                      <a:r>
                        <a:rPr lang="zh-CN" altLang="en-US" sz="1800" dirty="0" smtClean="0"/>
                        <a:t>项目</a:t>
                      </a:r>
                      <a:endParaRPr lang="zh-CN" altLang="en-US" sz="1800" dirty="0">
                        <a:solidFill>
                          <a:schemeClr val="tx1"/>
                        </a:solidFill>
                      </a:endParaRPr>
                    </a:p>
                  </a:txBody>
                  <a:tcPr anchor="ctr" anchorCtr="1"/>
                </a:tc>
                <a:tc hMerge="1">
                  <a:txBody>
                    <a:bodyPr/>
                    <a:lstStyle/>
                    <a:p>
                      <a:endParaRPr lang="zh-CN" altLang="en-US"/>
                    </a:p>
                  </a:txBody>
                  <a:tcPr/>
                </a:tc>
                <a:tc>
                  <a:txBody>
                    <a:bodyPr/>
                    <a:lstStyle/>
                    <a:p>
                      <a:pPr algn="ctr"/>
                      <a:r>
                        <a:rPr lang="en-US" altLang="zh-CN" sz="1800" dirty="0" smtClean="0"/>
                        <a:t>41</a:t>
                      </a:r>
                      <a:r>
                        <a:rPr lang="zh-CN" altLang="en-US" sz="1800" dirty="0" smtClean="0"/>
                        <a:t>届</a:t>
                      </a:r>
                      <a:endParaRPr lang="zh-CN" altLang="en-US" sz="1800" dirty="0">
                        <a:solidFill>
                          <a:schemeClr val="tx1"/>
                        </a:solidFill>
                      </a:endParaRPr>
                    </a:p>
                  </a:txBody>
                  <a:tcPr anchor="ctr" anchorCtr="1"/>
                </a:tc>
                <a:tc>
                  <a:txBody>
                    <a:bodyPr/>
                    <a:lstStyle/>
                    <a:p>
                      <a:pPr algn="ctr"/>
                      <a:r>
                        <a:rPr lang="en-US" altLang="zh-CN" sz="1800" dirty="0" smtClean="0"/>
                        <a:t>42</a:t>
                      </a:r>
                      <a:r>
                        <a:rPr lang="zh-CN" altLang="en-US" sz="1800" dirty="0" smtClean="0"/>
                        <a:t>届</a:t>
                      </a:r>
                      <a:endParaRPr lang="zh-CN" altLang="en-US" sz="1800" dirty="0">
                        <a:solidFill>
                          <a:schemeClr val="tx1"/>
                        </a:solidFill>
                      </a:endParaRPr>
                    </a:p>
                  </a:txBody>
                  <a:tcPr anchor="ctr" anchorCtr="1"/>
                </a:tc>
                <a:tc>
                  <a:txBody>
                    <a:bodyPr/>
                    <a:lstStyle/>
                    <a:p>
                      <a:pPr algn="ctr"/>
                      <a:r>
                        <a:rPr lang="zh-CN" altLang="en-US" sz="1800" dirty="0" smtClean="0"/>
                        <a:t>备注</a:t>
                      </a:r>
                      <a:endParaRPr lang="zh-CN" altLang="en-US" sz="1800" dirty="0">
                        <a:solidFill>
                          <a:schemeClr val="tx1"/>
                        </a:solidFill>
                      </a:endParaRPr>
                    </a:p>
                  </a:txBody>
                  <a:tcPr anchor="ctr" anchorCtr="1"/>
                </a:tc>
              </a:tr>
              <a:tr h="429776">
                <a:tc rowSpan="6">
                  <a:txBody>
                    <a:bodyPr/>
                    <a:lstStyle/>
                    <a:p>
                      <a:pPr algn="ctr"/>
                      <a:r>
                        <a:rPr lang="zh-CN" altLang="en-US" sz="1800" dirty="0" smtClean="0">
                          <a:solidFill>
                            <a:schemeClr val="tx1"/>
                          </a:solidFill>
                        </a:rPr>
                        <a:t>客观项</a:t>
                      </a:r>
                      <a:endParaRPr lang="zh-CN" altLang="en-US" sz="1800" dirty="0">
                        <a:solidFill>
                          <a:schemeClr val="tx1"/>
                        </a:solidFill>
                      </a:endParaRPr>
                    </a:p>
                  </a:txBody>
                  <a:tcPr anchor="ctr" anchorCtr="1">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t>看错尺寸</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a:txBody>
                    <a:bodyPr/>
                    <a:lstStyle/>
                    <a:p>
                      <a:pPr algn="ctr"/>
                      <a:r>
                        <a:rPr lang="en-US" altLang="zh-CN" sz="1800" dirty="0" smtClean="0"/>
                        <a:t>5</a:t>
                      </a:r>
                      <a:r>
                        <a:rPr lang="zh-CN" altLang="en-US" sz="1800" dirty="0" smtClean="0"/>
                        <a:t>项</a:t>
                      </a:r>
                      <a:endParaRPr lang="zh-CN" altLang="en-US" sz="1800" dirty="0">
                        <a:solidFill>
                          <a:schemeClr val="tx1"/>
                        </a:solidFill>
                      </a:endParaRPr>
                    </a:p>
                  </a:txBody>
                  <a:tcPr anchor="ctr" anchorCtr="1"/>
                </a:tc>
                <a:tc>
                  <a:txBody>
                    <a:bodyPr/>
                    <a:lstStyle/>
                    <a:p>
                      <a:pPr algn="ctr"/>
                      <a:r>
                        <a:rPr lang="en-US" altLang="zh-CN" sz="1800" dirty="0" smtClean="0"/>
                        <a:t>2</a:t>
                      </a:r>
                      <a:r>
                        <a:rPr lang="zh-CN" altLang="en-US" sz="1800" dirty="0" smtClean="0"/>
                        <a:t>项</a:t>
                      </a:r>
                      <a:endParaRPr lang="zh-CN" altLang="en-US" sz="1800" dirty="0">
                        <a:solidFill>
                          <a:schemeClr val="tx1"/>
                        </a:solidFill>
                      </a:endParaRPr>
                    </a:p>
                  </a:txBody>
                  <a:tcPr anchor="ctr" anchorCtr="1"/>
                </a:tc>
                <a:tc>
                  <a:txBody>
                    <a:bodyPr/>
                    <a:lstStyle/>
                    <a:p>
                      <a:pPr algn="ctr"/>
                      <a:r>
                        <a:rPr lang="en-US" altLang="zh-CN" sz="1600" dirty="0" smtClean="0"/>
                        <a:t>0.5-2mm</a:t>
                      </a:r>
                      <a:endParaRPr lang="zh-CN" altLang="en-US" sz="1600" dirty="0">
                        <a:solidFill>
                          <a:schemeClr val="tx1"/>
                        </a:solidFill>
                      </a:endParaRPr>
                    </a:p>
                  </a:txBody>
                  <a:tcPr anchor="ctr" anchorCtr="1"/>
                </a:tc>
              </a:tr>
              <a:tr h="272021">
                <a:tc vMerge="1">
                  <a:txBody>
                    <a:bodyPr/>
                    <a:lstStyle/>
                    <a:p>
                      <a:endParaRPr lang="zh-CN" altLang="en-US"/>
                    </a:p>
                  </a:txBody>
                  <a:tcPr anchor="ctr" anchorCtr="1">
                    <a:lnR w="12700" cap="flat" cmpd="sng" algn="ctr">
                      <a:solidFill>
                        <a:schemeClr val="bg1"/>
                      </a:solidFill>
                      <a:prstDash val="solid"/>
                      <a:round/>
                      <a:headEnd type="none" w="med" len="med"/>
                      <a:tailEnd type="none" w="med" len="med"/>
                    </a:lnR>
                  </a:tcPr>
                </a:tc>
                <a:tc>
                  <a:txBody>
                    <a:bodyPr/>
                    <a:lstStyle/>
                    <a:p>
                      <a:pPr algn="ctr"/>
                      <a:r>
                        <a:rPr lang="zh-CN" altLang="en-US" sz="1800" dirty="0" smtClean="0"/>
                        <a:t>测量准确度</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a:txBody>
                    <a:bodyPr/>
                    <a:lstStyle/>
                    <a:p>
                      <a:pPr algn="ctr"/>
                      <a:r>
                        <a:rPr lang="en-US" altLang="zh-CN" sz="1800" dirty="0" smtClean="0"/>
                        <a:t>10</a:t>
                      </a:r>
                      <a:r>
                        <a:rPr lang="zh-CN" altLang="en-US" sz="1800" dirty="0" smtClean="0"/>
                        <a:t>项</a:t>
                      </a:r>
                      <a:endParaRPr lang="zh-CN" altLang="en-US" sz="1800" dirty="0">
                        <a:solidFill>
                          <a:schemeClr val="tx1"/>
                        </a:solidFill>
                      </a:endParaRPr>
                    </a:p>
                  </a:txBody>
                  <a:tcPr anchor="ctr" anchorCtr="1"/>
                </a:tc>
                <a:tc>
                  <a:txBody>
                    <a:bodyPr/>
                    <a:lstStyle/>
                    <a:p>
                      <a:pPr algn="ctr"/>
                      <a:r>
                        <a:rPr lang="en-US" altLang="zh-CN" sz="1800" dirty="0" smtClean="0"/>
                        <a:t>0</a:t>
                      </a:r>
                      <a:endParaRPr lang="zh-CN" altLang="en-US" sz="1800" dirty="0">
                        <a:solidFill>
                          <a:schemeClr val="tx1"/>
                        </a:solidFill>
                      </a:endParaRPr>
                    </a:p>
                  </a:txBody>
                  <a:tcPr anchor="ctr" anchorCtr="1"/>
                </a:tc>
                <a:tc>
                  <a:txBody>
                    <a:bodyPr/>
                    <a:lstStyle/>
                    <a:p>
                      <a:pPr algn="ctr"/>
                      <a:r>
                        <a:rPr lang="zh-CN" altLang="en-US" sz="1600" dirty="0" smtClean="0"/>
                        <a:t>槽宽</a:t>
                      </a:r>
                      <a:endParaRPr lang="zh-CN" altLang="en-US" sz="1600" dirty="0">
                        <a:solidFill>
                          <a:schemeClr val="tx1"/>
                        </a:solidFill>
                      </a:endParaRPr>
                    </a:p>
                  </a:txBody>
                  <a:tcPr anchor="ctr" anchorCtr="1"/>
                </a:tc>
              </a:tr>
              <a:tr h="272021">
                <a:tc vMerge="1">
                  <a:txBody>
                    <a:bodyPr/>
                    <a:lstStyle/>
                    <a:p>
                      <a:endParaRPr lang="zh-CN" altLang="en-US"/>
                    </a:p>
                  </a:txBody>
                  <a:tcPr anchor="ctr" anchorCtr="1">
                    <a:lnR w="12700" cap="flat" cmpd="sng" algn="ctr">
                      <a:solidFill>
                        <a:schemeClr val="bg1"/>
                      </a:solidFill>
                      <a:prstDash val="solid"/>
                      <a:round/>
                      <a:headEnd type="none" w="med" len="med"/>
                      <a:tailEnd type="none" w="med" len="med"/>
                    </a:lnR>
                  </a:tcPr>
                </a:tc>
                <a:tc>
                  <a:txBody>
                    <a:bodyPr/>
                    <a:lstStyle/>
                    <a:p>
                      <a:pPr algn="ctr"/>
                      <a:r>
                        <a:rPr lang="zh-CN" altLang="en-US" sz="1800" dirty="0" smtClean="0"/>
                        <a:t>对刀误差</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a:txBody>
                    <a:bodyPr/>
                    <a:lstStyle/>
                    <a:p>
                      <a:pPr algn="ctr"/>
                      <a:r>
                        <a:rPr lang="en-US" altLang="zh-CN" sz="1800" dirty="0" smtClean="0"/>
                        <a:t>5</a:t>
                      </a:r>
                      <a:r>
                        <a:rPr lang="zh-CN" altLang="en-US" sz="1800" dirty="0" smtClean="0"/>
                        <a:t>项</a:t>
                      </a:r>
                      <a:endParaRPr lang="zh-CN" altLang="en-US" sz="1800" dirty="0">
                        <a:solidFill>
                          <a:schemeClr val="tx1"/>
                        </a:solidFill>
                      </a:endParaRPr>
                    </a:p>
                  </a:txBody>
                  <a:tcPr anchor="ctr" anchorCtr="1"/>
                </a:tc>
                <a:tc>
                  <a:txBody>
                    <a:bodyPr/>
                    <a:lstStyle/>
                    <a:p>
                      <a:pPr algn="ctr"/>
                      <a:r>
                        <a:rPr lang="en-US" altLang="zh-CN" sz="1800" dirty="0" smtClean="0"/>
                        <a:t>0</a:t>
                      </a:r>
                      <a:endParaRPr lang="zh-CN" altLang="en-US" sz="1800" dirty="0">
                        <a:solidFill>
                          <a:schemeClr val="tx1"/>
                        </a:solidFill>
                      </a:endParaRPr>
                    </a:p>
                  </a:txBody>
                  <a:tcPr anchor="ctr" anchorCtr="1"/>
                </a:tc>
                <a:tc>
                  <a:txBody>
                    <a:bodyPr/>
                    <a:lstStyle/>
                    <a:p>
                      <a:pPr algn="ctr"/>
                      <a:r>
                        <a:rPr lang="zh-CN" altLang="en-US" sz="1600" dirty="0" smtClean="0"/>
                        <a:t>深度</a:t>
                      </a:r>
                      <a:endParaRPr lang="zh-CN" altLang="en-US" sz="1600" dirty="0">
                        <a:solidFill>
                          <a:schemeClr val="tx1"/>
                        </a:solidFill>
                      </a:endParaRPr>
                    </a:p>
                  </a:txBody>
                  <a:tcPr anchor="ctr" anchorCtr="1"/>
                </a:tc>
              </a:tr>
              <a:tr h="272021">
                <a:tc vMerge="1">
                  <a:txBody>
                    <a:bodyPr/>
                    <a:lstStyle/>
                    <a:p>
                      <a:endParaRPr lang="zh-CN" altLang="en-US" dirty="0"/>
                    </a:p>
                  </a:txBody>
                  <a:tcPr anchor="ctr" anchorCtr="1">
                    <a:lnR w="12700" cap="flat" cmpd="sng" algn="ctr">
                      <a:solidFill>
                        <a:schemeClr val="bg1"/>
                      </a:solidFill>
                      <a:prstDash val="solid"/>
                      <a:round/>
                      <a:headEnd type="none" w="med" len="med"/>
                      <a:tailEnd type="none" w="med" len="med"/>
                    </a:lnR>
                  </a:tcPr>
                </a:tc>
                <a:tc>
                  <a:txBody>
                    <a:bodyPr/>
                    <a:lstStyle/>
                    <a:p>
                      <a:pPr algn="ctr"/>
                      <a:r>
                        <a:rPr lang="zh-CN" altLang="en-US" sz="1800" kern="1200" dirty="0" smtClean="0"/>
                        <a:t>遗漏精加工</a:t>
                      </a:r>
                      <a:endParaRPr lang="zh-CN" altLang="en-US" sz="1800" kern="1200" dirty="0">
                        <a:solidFill>
                          <a:schemeClr val="tx1"/>
                        </a:solidFill>
                        <a:latin typeface="+mn-lt"/>
                        <a:ea typeface="+mn-ea"/>
                        <a:cs typeface="+mn-cs"/>
                      </a:endParaRPr>
                    </a:p>
                  </a:txBody>
                  <a:tcPr anchor="ctr" anchorCtr="1">
                    <a:lnL w="12700" cap="flat" cmpd="sng" algn="ctr">
                      <a:solidFill>
                        <a:schemeClr val="bg1"/>
                      </a:solidFill>
                      <a:prstDash val="solid"/>
                      <a:round/>
                      <a:headEnd type="none" w="med" len="med"/>
                      <a:tailEnd type="none" w="med" len="med"/>
                    </a:lnL>
                  </a:tcPr>
                </a:tc>
                <a:tc>
                  <a:txBody>
                    <a:bodyPr/>
                    <a:lstStyle/>
                    <a:p>
                      <a:pPr algn="ctr"/>
                      <a:r>
                        <a:rPr lang="en-US" altLang="zh-CN" sz="1800" kern="1200" dirty="0" smtClean="0"/>
                        <a:t>1</a:t>
                      </a:r>
                      <a:r>
                        <a:rPr lang="zh-CN" altLang="en-US" sz="1800" kern="1200" dirty="0" smtClean="0"/>
                        <a:t>项</a:t>
                      </a:r>
                      <a:endParaRPr lang="zh-CN" altLang="en-US" sz="1800" kern="1200" dirty="0">
                        <a:solidFill>
                          <a:schemeClr val="tx1"/>
                        </a:solidFill>
                        <a:latin typeface="+mn-lt"/>
                        <a:ea typeface="+mn-ea"/>
                        <a:cs typeface="+mn-cs"/>
                      </a:endParaRPr>
                    </a:p>
                  </a:txBody>
                  <a:tcPr anchor="ctr" anchorCtr="1"/>
                </a:tc>
                <a:tc>
                  <a:txBody>
                    <a:bodyPr/>
                    <a:lstStyle/>
                    <a:p>
                      <a:pPr algn="ctr"/>
                      <a:r>
                        <a:rPr lang="en-US" altLang="zh-CN" sz="1800" kern="1200" dirty="0" smtClean="0"/>
                        <a:t>2</a:t>
                      </a:r>
                      <a:r>
                        <a:rPr lang="zh-CN" altLang="en-US" sz="1800" kern="1200" dirty="0" smtClean="0"/>
                        <a:t>项</a:t>
                      </a:r>
                      <a:endParaRPr lang="zh-CN" altLang="en-US" sz="1800" kern="1200" dirty="0">
                        <a:solidFill>
                          <a:schemeClr val="tx1"/>
                        </a:solidFill>
                        <a:latin typeface="+mn-lt"/>
                        <a:ea typeface="+mn-ea"/>
                        <a:cs typeface="+mn-cs"/>
                      </a:endParaRPr>
                    </a:p>
                  </a:txBody>
                  <a:tcPr anchor="ctr" anchorCtr="1"/>
                </a:tc>
                <a:tc>
                  <a:txBody>
                    <a:bodyPr/>
                    <a:lstStyle/>
                    <a:p>
                      <a:pPr algn="ctr"/>
                      <a:r>
                        <a:rPr lang="zh-CN" altLang="en-US" sz="1600" dirty="0" smtClean="0"/>
                        <a:t>次要尺寸</a:t>
                      </a:r>
                      <a:endParaRPr lang="zh-CN" altLang="en-US" sz="1600" dirty="0">
                        <a:solidFill>
                          <a:schemeClr val="tx1"/>
                        </a:solidFill>
                      </a:endParaRPr>
                    </a:p>
                  </a:txBody>
                  <a:tcPr anchor="ctr" anchorCtr="1"/>
                </a:tc>
              </a:tr>
              <a:tr h="272021">
                <a:tc vMerge="1">
                  <a:txBody>
                    <a:bodyPr/>
                    <a:lstStyle/>
                    <a:p>
                      <a:endParaRPr lang="zh-CN" altLang="en-US"/>
                    </a:p>
                  </a:txBody>
                  <a:tcPr anchor="ctr" anchorCtr="1">
                    <a:lnR w="12700" cap="flat" cmpd="sng" algn="ctr">
                      <a:solidFill>
                        <a:schemeClr val="bg1"/>
                      </a:solidFill>
                      <a:prstDash val="solid"/>
                      <a:round/>
                      <a:headEnd type="none" w="med" len="med"/>
                      <a:tailEnd type="none" w="med" len="med"/>
                    </a:lnR>
                  </a:tcPr>
                </a:tc>
                <a:tc>
                  <a:txBody>
                    <a:bodyPr/>
                    <a:lstStyle/>
                    <a:p>
                      <a:r>
                        <a:rPr lang="zh-CN" altLang="en-US" dirty="0" smtClean="0"/>
                        <a:t>镗孔</a:t>
                      </a:r>
                      <a:endParaRPr lang="zh-CN" altLang="en-US" dirty="0"/>
                    </a:p>
                  </a:txBody>
                  <a:tcPr anchor="ctr" anchorCtr="1">
                    <a:lnL w="12700" cap="flat" cmpd="sng" algn="ctr">
                      <a:solidFill>
                        <a:schemeClr val="bg1"/>
                      </a:solidFill>
                      <a:prstDash val="solid"/>
                      <a:round/>
                      <a:headEnd type="none" w="med" len="med"/>
                      <a:tailEnd type="none" w="med" len="med"/>
                    </a:lnL>
                  </a:tcPr>
                </a:tc>
                <a:tc>
                  <a:txBody>
                    <a:bodyPr/>
                    <a:lstStyle/>
                    <a:p>
                      <a:endParaRPr lang="zh-CN" altLang="en-US"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t>2</a:t>
                      </a:r>
                      <a:r>
                        <a:rPr lang="zh-CN" altLang="en-US" sz="1800" kern="1200" dirty="0" smtClean="0"/>
                        <a:t>项</a:t>
                      </a:r>
                      <a:endParaRPr lang="zh-CN" altLang="en-US" dirty="0"/>
                    </a:p>
                  </a:txBody>
                  <a:tcPr anchor="ctr" anchorCtr="1"/>
                </a:tc>
                <a:tc>
                  <a:txBody>
                    <a:bodyPr/>
                    <a:lstStyle/>
                    <a:p>
                      <a:pPr algn="ctr"/>
                      <a:r>
                        <a:rPr lang="zh-CN" altLang="en-US" sz="1600" dirty="0" smtClean="0">
                          <a:solidFill>
                            <a:schemeClr val="tx1"/>
                          </a:solidFill>
                        </a:rPr>
                        <a:t>预调过大</a:t>
                      </a:r>
                      <a:endParaRPr lang="zh-CN" altLang="en-US" sz="1600" dirty="0">
                        <a:solidFill>
                          <a:schemeClr val="tx1"/>
                        </a:solidFill>
                      </a:endParaRPr>
                    </a:p>
                  </a:txBody>
                  <a:tcPr anchor="ctr" anchorCtr="1"/>
                </a:tc>
              </a:tr>
              <a:tr h="272021">
                <a:tc vMerge="1">
                  <a:txBody>
                    <a:bodyPr/>
                    <a:lstStyle/>
                    <a:p>
                      <a:endParaRPr lang="zh-CN" altLang="en-US" dirty="0"/>
                    </a:p>
                  </a:txBody>
                  <a:tcPr marT="45728" marB="45728" anchor="ctr" anchorCtr="1">
                    <a:lnR w="12700" cap="flat" cmpd="sng" algn="ctr">
                      <a:solidFill>
                        <a:schemeClr val="bg1"/>
                      </a:solidFill>
                      <a:prstDash val="solid"/>
                      <a:round/>
                      <a:headEnd type="none" w="med" len="med"/>
                      <a:tailEnd type="none" w="med" len="med"/>
                    </a:lnR>
                  </a:tcPr>
                </a:tc>
                <a:tc>
                  <a:txBody>
                    <a:bodyPr/>
                    <a:lstStyle/>
                    <a:p>
                      <a:r>
                        <a:rPr lang="zh-CN" altLang="en-US" sz="1800" kern="1200" dirty="0" smtClean="0"/>
                        <a:t>更换毛坯</a:t>
                      </a:r>
                      <a:endParaRPr lang="zh-CN" altLang="en-US" sz="1800" kern="1200" dirty="0">
                        <a:solidFill>
                          <a:schemeClr val="tx1"/>
                        </a:solidFill>
                        <a:latin typeface="+mn-lt"/>
                        <a:ea typeface="+mn-ea"/>
                        <a:cs typeface="+mn-cs"/>
                      </a:endParaRPr>
                    </a:p>
                  </a:txBody>
                  <a:tcPr marT="45728" marB="45728" anchor="ctr" anchorCtr="1">
                    <a:lnL w="12700" cap="flat" cmpd="sng" algn="ctr">
                      <a:solidFill>
                        <a:schemeClr val="bg1"/>
                      </a:solidFill>
                      <a:prstDash val="solid"/>
                      <a:round/>
                      <a:headEnd type="none" w="med" len="med"/>
                      <a:tailEnd type="none" w="med" len="med"/>
                    </a:lnL>
                  </a:tcPr>
                </a:tc>
                <a:tc>
                  <a:txBody>
                    <a:bodyPr/>
                    <a:lstStyle/>
                    <a:p>
                      <a:r>
                        <a:rPr lang="en-US" altLang="zh-CN" sz="1800" kern="1200" dirty="0" smtClean="0"/>
                        <a:t>1</a:t>
                      </a:r>
                      <a:r>
                        <a:rPr lang="zh-CN" altLang="en-US" sz="1800" kern="1200" dirty="0" smtClean="0"/>
                        <a:t>次</a:t>
                      </a:r>
                      <a:endParaRPr lang="zh-CN" altLang="en-US" sz="1800" kern="1200" dirty="0">
                        <a:solidFill>
                          <a:schemeClr val="tx1"/>
                        </a:solidFill>
                        <a:latin typeface="+mn-lt"/>
                        <a:ea typeface="+mn-ea"/>
                        <a:cs typeface="+mn-cs"/>
                      </a:endParaRPr>
                    </a:p>
                  </a:txBody>
                  <a:tcPr marT="45728" marB="45728" anchor="ctr" anchorCtr="1"/>
                </a:tc>
                <a:tc>
                  <a:txBody>
                    <a:bodyPr/>
                    <a:lstStyle/>
                    <a:p>
                      <a:r>
                        <a:rPr lang="en-US" altLang="zh-CN" sz="1800" kern="1200" dirty="0" smtClean="0"/>
                        <a:t>0</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zh-CN" altLang="en-US" sz="1600" dirty="0" smtClean="0"/>
                        <a:t>刀具折断</a:t>
                      </a:r>
                      <a:endParaRPr lang="zh-CN" altLang="en-US" sz="1600" dirty="0">
                        <a:solidFill>
                          <a:schemeClr val="tx1"/>
                        </a:solidFill>
                      </a:endParaRPr>
                    </a:p>
                  </a:txBody>
                  <a:tcPr anchor="ctr" anchorCtr="1"/>
                </a:tc>
              </a:tr>
              <a:tr h="272021">
                <a:tc rowSpan="3">
                  <a:txBody>
                    <a:bodyPr/>
                    <a:lstStyle/>
                    <a:p>
                      <a:r>
                        <a:rPr lang="zh-CN" altLang="en-US" dirty="0" smtClean="0"/>
                        <a:t>主观</a:t>
                      </a:r>
                      <a:endParaRPr lang="en-US" altLang="zh-CN" dirty="0" smtClean="0"/>
                    </a:p>
                    <a:p>
                      <a:r>
                        <a:rPr lang="zh-CN" altLang="en-US" dirty="0" smtClean="0"/>
                        <a:t>项</a:t>
                      </a:r>
                      <a:endParaRPr lang="zh-CN" altLang="en-US" dirty="0"/>
                    </a:p>
                  </a:txBody>
                  <a:tcPr marT="45728" marB="45728" anchor="ctr" anchorCtr="1"/>
                </a:tc>
                <a:tc>
                  <a:txBody>
                    <a:bodyPr/>
                    <a:lstStyle/>
                    <a:p>
                      <a:r>
                        <a:rPr lang="zh-CN" altLang="en-US" dirty="0" smtClean="0"/>
                        <a:t>倒角加工</a:t>
                      </a:r>
                      <a:endParaRPr lang="zh-CN" altLang="en-US" dirty="0"/>
                    </a:p>
                  </a:txBody>
                  <a:tcPr marT="45728" marB="45728" anchor="ctr" anchorCtr="1"/>
                </a:tc>
                <a:tc>
                  <a:txBody>
                    <a:bodyPr/>
                    <a:lstStyle/>
                    <a:p>
                      <a:endParaRPr lang="zh-CN" altLang="en-US" dirty="0"/>
                    </a:p>
                  </a:txBody>
                  <a:tcPr marT="45728" marB="45728" anchor="ctr" anchorCtr="1"/>
                </a:tc>
                <a:tc>
                  <a:txBody>
                    <a:bodyPr/>
                    <a:lstStyle/>
                    <a:p>
                      <a:r>
                        <a:rPr lang="en-US" altLang="zh-CN" dirty="0" smtClean="0"/>
                        <a:t>1</a:t>
                      </a:r>
                      <a:r>
                        <a:rPr lang="zh-CN" altLang="en-US" dirty="0" smtClean="0"/>
                        <a:t>项</a:t>
                      </a:r>
                      <a:endParaRPr lang="zh-CN" altLang="en-US" dirty="0"/>
                    </a:p>
                  </a:txBody>
                  <a:tcPr marT="45728" marB="45728" anchor="ctr" anchorCtr="1"/>
                </a:tc>
                <a:tc>
                  <a:txBody>
                    <a:bodyPr/>
                    <a:lstStyle/>
                    <a:p>
                      <a:pPr algn="ctr"/>
                      <a:endParaRPr lang="zh-CN" altLang="en-US" sz="1600" dirty="0">
                        <a:solidFill>
                          <a:schemeClr val="tx1"/>
                        </a:solidFill>
                      </a:endParaRPr>
                    </a:p>
                  </a:txBody>
                  <a:tcPr anchor="ctr" anchorCtr="1"/>
                </a:tc>
              </a:tr>
              <a:tr h="272021">
                <a:tc vMerge="1">
                  <a:txBody>
                    <a:bodyPr/>
                    <a:lstStyle/>
                    <a:p>
                      <a:endParaRPr lang="zh-CN" altLang="en-US" dirty="0"/>
                    </a:p>
                  </a:txBody>
                  <a:tcPr marT="45728" marB="45728" anchor="ctr" anchorCtr="1">
                    <a:lnR w="12700" cap="flat" cmpd="sng" algn="ctr">
                      <a:solidFill>
                        <a:schemeClr val="bg1"/>
                      </a:solidFill>
                      <a:prstDash val="solid"/>
                      <a:round/>
                      <a:headEnd type="none" w="med" len="med"/>
                      <a:tailEnd type="none" w="med" len="med"/>
                    </a:lnR>
                  </a:tcPr>
                </a:tc>
                <a:tc>
                  <a:txBody>
                    <a:bodyPr/>
                    <a:lstStyle/>
                    <a:p>
                      <a:r>
                        <a:rPr lang="zh-CN" altLang="en-US" sz="1800" kern="1200" dirty="0" smtClean="0"/>
                        <a:t>轮廓损伤</a:t>
                      </a:r>
                      <a:endParaRPr lang="zh-CN" altLang="en-US" sz="1800" kern="1200" dirty="0">
                        <a:solidFill>
                          <a:schemeClr val="tx1"/>
                        </a:solidFill>
                        <a:latin typeface="+mn-lt"/>
                        <a:ea typeface="+mn-ea"/>
                        <a:cs typeface="+mn-cs"/>
                      </a:endParaRPr>
                    </a:p>
                  </a:txBody>
                  <a:tcPr marT="45728" marB="45728" anchor="ctr" anchorCtr="1"/>
                </a:tc>
                <a:tc>
                  <a:txBody>
                    <a:bodyPr/>
                    <a:lstStyle/>
                    <a:p>
                      <a:endParaRPr lang="zh-CN" altLang="en-US" sz="1800" kern="1200" dirty="0">
                        <a:solidFill>
                          <a:schemeClr val="tx1"/>
                        </a:solidFill>
                        <a:latin typeface="+mn-lt"/>
                        <a:ea typeface="+mn-ea"/>
                        <a:cs typeface="+mn-cs"/>
                      </a:endParaRPr>
                    </a:p>
                  </a:txBody>
                  <a:tcPr marT="45728" marB="45728" anchor="ctr" anchorCtr="1"/>
                </a:tc>
                <a:tc>
                  <a:txBody>
                    <a:bodyPr/>
                    <a:lstStyle/>
                    <a:p>
                      <a:r>
                        <a:rPr lang="en-US" altLang="zh-CN" sz="1800" kern="1200" dirty="0" smtClean="0"/>
                        <a:t>1</a:t>
                      </a:r>
                      <a:r>
                        <a:rPr lang="zh-CN" altLang="en-US" sz="1800" kern="1200" dirty="0" smtClean="0"/>
                        <a:t>项</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zh-CN" altLang="en-US" sz="1600" dirty="0" smtClean="0"/>
                        <a:t>主要尺寸超差</a:t>
                      </a:r>
                      <a:endParaRPr lang="zh-CN" altLang="en-US" sz="1600" dirty="0">
                        <a:solidFill>
                          <a:schemeClr val="tx1"/>
                        </a:solidFill>
                      </a:endParaRPr>
                    </a:p>
                  </a:txBody>
                  <a:tcPr anchor="ctr" anchorCtr="1"/>
                </a:tc>
              </a:tr>
              <a:tr h="272021">
                <a:tc vMerge="1">
                  <a:txBody>
                    <a:bodyPr/>
                    <a:lstStyle/>
                    <a:p>
                      <a:endParaRPr lang="zh-CN" altLang="en-US" dirty="0"/>
                    </a:p>
                  </a:txBody>
                  <a:tcPr marT="45728" marB="45728" anchor="ctr" anchorCtr="1">
                    <a:lnR w="12700" cap="flat" cmpd="sng" algn="ctr">
                      <a:solidFill>
                        <a:schemeClr val="bg1"/>
                      </a:solidFill>
                      <a:prstDash val="solid"/>
                      <a:round/>
                      <a:headEnd type="none" w="med" len="med"/>
                      <a:tailEnd type="none" w="med" len="med"/>
                    </a:lnR>
                  </a:tcPr>
                </a:tc>
                <a:tc>
                  <a:txBody>
                    <a:bodyPr/>
                    <a:lstStyle/>
                    <a:p>
                      <a:r>
                        <a:rPr lang="zh-CN" altLang="en-US" sz="1800" kern="1200" dirty="0" smtClean="0"/>
                        <a:t>图纸相符性</a:t>
                      </a:r>
                      <a:endParaRPr lang="zh-CN" altLang="en-US" sz="1800" kern="1200" dirty="0">
                        <a:solidFill>
                          <a:schemeClr val="tx1"/>
                        </a:solidFill>
                        <a:latin typeface="+mn-lt"/>
                        <a:ea typeface="+mn-ea"/>
                        <a:cs typeface="+mn-cs"/>
                      </a:endParaRPr>
                    </a:p>
                  </a:txBody>
                  <a:tcPr marT="45728" marB="45728" anchor="ctr" anchorCtr="1"/>
                </a:tc>
                <a:tc>
                  <a:txBody>
                    <a:bodyPr/>
                    <a:lstStyle/>
                    <a:p>
                      <a:endParaRPr lang="zh-CN" altLang="en-US" sz="1800" kern="1200" dirty="0">
                        <a:solidFill>
                          <a:schemeClr val="tx1"/>
                        </a:solidFill>
                        <a:latin typeface="+mn-lt"/>
                        <a:ea typeface="+mn-ea"/>
                        <a:cs typeface="+mn-cs"/>
                      </a:endParaRPr>
                    </a:p>
                  </a:txBody>
                  <a:tcPr marT="45728" marB="45728" anchor="ctr" anchorCtr="1"/>
                </a:tc>
                <a:tc>
                  <a:txBody>
                    <a:bodyPr/>
                    <a:lstStyle/>
                    <a:p>
                      <a:r>
                        <a:rPr lang="en-US" altLang="zh-CN" sz="1800" kern="1200" dirty="0" smtClean="0"/>
                        <a:t>1</a:t>
                      </a:r>
                      <a:r>
                        <a:rPr lang="zh-CN" altLang="en-US" sz="1800" kern="1200" dirty="0" smtClean="0"/>
                        <a:t>项（</a:t>
                      </a:r>
                      <a:r>
                        <a:rPr lang="en-US" altLang="zh-CN" sz="1800" kern="1200" dirty="0" smtClean="0"/>
                        <a:t>R2</a:t>
                      </a:r>
                      <a:r>
                        <a:rPr lang="zh-CN" altLang="en-US" sz="1800" kern="1200" dirty="0" smtClean="0"/>
                        <a:t>）</a:t>
                      </a:r>
                      <a:endParaRPr lang="zh-CN" altLang="en-US" sz="1800" kern="1200" dirty="0">
                        <a:solidFill>
                          <a:schemeClr val="tx1"/>
                        </a:solidFill>
                        <a:latin typeface="+mn-lt"/>
                        <a:ea typeface="+mn-ea"/>
                        <a:cs typeface="+mn-cs"/>
                      </a:endParaRPr>
                    </a:p>
                  </a:txBody>
                  <a:tcPr marT="45728" marB="45728" anchor="ctr" anchorCtr="1"/>
                </a:tc>
                <a:tc>
                  <a:txBody>
                    <a:bodyPr/>
                    <a:lstStyle/>
                    <a:p>
                      <a:pPr algn="ctr"/>
                      <a:endParaRPr lang="zh-CN" altLang="en-US" sz="1600" dirty="0">
                        <a:solidFill>
                          <a:schemeClr val="tx1"/>
                        </a:solidFill>
                      </a:endParaRPr>
                    </a:p>
                  </a:txBody>
                  <a:tcPr anchor="ctr" anchorCtr="1"/>
                </a:tc>
              </a:tr>
            </a:tbl>
          </a:graphicData>
        </a:graphic>
      </p:graphicFrame>
    </p:spTree>
    <p:extLst>
      <p:ext uri="{BB962C8B-B14F-4D97-AF65-F5344CB8AC3E}">
        <p14:creationId xmlns:p14="http://schemas.microsoft.com/office/powerpoint/2010/main" val="356631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684214" y="1578862"/>
            <a:ext cx="3167706"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3" name="Rectangle 3"/>
          <p:cNvSpPr>
            <a:spLocks noChangeArrowheads="1"/>
          </p:cNvSpPr>
          <p:nvPr/>
        </p:nvSpPr>
        <p:spPr bwMode="auto">
          <a:xfrm>
            <a:off x="455613" y="1051719"/>
            <a:ext cx="354032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dirty="0" smtClean="0">
                <a:solidFill>
                  <a:srgbClr val="0000FF"/>
                </a:solidFill>
                <a:ea typeface="黑体" pitchFamily="49" charset="-122"/>
              </a:rPr>
              <a:t>（四）刀具对比</a:t>
            </a:r>
            <a:endParaRPr lang="zh-CN" altLang="en-US" sz="2800" dirty="0">
              <a:solidFill>
                <a:srgbClr val="0000FF"/>
              </a:solidFill>
              <a:ea typeface="黑体"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759747739"/>
              </p:ext>
            </p:extLst>
          </p:nvPr>
        </p:nvGraphicFramePr>
        <p:xfrm>
          <a:off x="427848" y="1700808"/>
          <a:ext cx="8292853" cy="4696627"/>
        </p:xfrm>
        <a:graphic>
          <a:graphicData uri="http://schemas.openxmlformats.org/drawingml/2006/table">
            <a:tbl>
              <a:tblPr firstRow="1" bandRow="1">
                <a:tableStyleId>{93296810-A885-4BE3-A3E7-6D5BEEA58F35}</a:tableStyleId>
              </a:tblPr>
              <a:tblGrid>
                <a:gridCol w="908565"/>
                <a:gridCol w="864096"/>
                <a:gridCol w="543528"/>
                <a:gridCol w="2120769"/>
                <a:gridCol w="2160240"/>
                <a:gridCol w="1695655"/>
              </a:tblGrid>
              <a:tr h="453779">
                <a:tc gridSpan="3">
                  <a:txBody>
                    <a:bodyPr/>
                    <a:lstStyle/>
                    <a:p>
                      <a:pPr algn="ctr"/>
                      <a:r>
                        <a:rPr lang="zh-CN" altLang="en-US" sz="1800" dirty="0" smtClean="0"/>
                        <a:t>项目</a:t>
                      </a:r>
                      <a:endParaRPr lang="zh-CN" altLang="en-US" sz="1800" dirty="0">
                        <a:solidFill>
                          <a:schemeClr val="tx1"/>
                        </a:solidFill>
                      </a:endParaRPr>
                    </a:p>
                  </a:txBody>
                  <a:tcPr anchor="ctr" anchorCtr="1"/>
                </a:tc>
                <a:tc hMerge="1">
                  <a:txBody>
                    <a:bodyPr/>
                    <a:lstStyle/>
                    <a:p>
                      <a:endParaRPr lang="zh-CN" altLang="en-US"/>
                    </a:p>
                  </a:txBody>
                  <a:tcPr/>
                </a:tc>
                <a:tc hMerge="1">
                  <a:txBody>
                    <a:bodyPr/>
                    <a:lstStyle/>
                    <a:p>
                      <a:endParaRPr lang="zh-CN" altLang="en-US"/>
                    </a:p>
                  </a:txBody>
                  <a:tcPr/>
                </a:tc>
                <a:tc>
                  <a:txBody>
                    <a:bodyPr/>
                    <a:lstStyle/>
                    <a:p>
                      <a:pPr algn="ctr"/>
                      <a:r>
                        <a:rPr lang="en-US" altLang="zh-CN" sz="1800" dirty="0" smtClean="0"/>
                        <a:t>41</a:t>
                      </a:r>
                      <a:r>
                        <a:rPr lang="zh-CN" altLang="en-US" sz="1800" dirty="0" smtClean="0"/>
                        <a:t>届</a:t>
                      </a:r>
                      <a:endParaRPr lang="zh-CN" altLang="en-US" sz="1800" dirty="0">
                        <a:solidFill>
                          <a:schemeClr val="tx1"/>
                        </a:solidFill>
                      </a:endParaRPr>
                    </a:p>
                  </a:txBody>
                  <a:tcPr anchor="ctr" anchorCtr="1"/>
                </a:tc>
                <a:tc>
                  <a:txBody>
                    <a:bodyPr/>
                    <a:lstStyle/>
                    <a:p>
                      <a:pPr algn="ctr"/>
                      <a:r>
                        <a:rPr lang="en-US" altLang="zh-CN" sz="1800" dirty="0" smtClean="0"/>
                        <a:t>42</a:t>
                      </a:r>
                      <a:r>
                        <a:rPr lang="zh-CN" altLang="en-US" sz="1800" dirty="0" smtClean="0"/>
                        <a:t>届</a:t>
                      </a:r>
                      <a:endParaRPr lang="zh-CN" altLang="en-US" sz="1800" dirty="0">
                        <a:solidFill>
                          <a:schemeClr val="tx1"/>
                        </a:solidFill>
                      </a:endParaRPr>
                    </a:p>
                  </a:txBody>
                  <a:tcPr anchor="ctr" anchorCtr="1"/>
                </a:tc>
                <a:tc>
                  <a:txBody>
                    <a:bodyPr/>
                    <a:lstStyle/>
                    <a:p>
                      <a:pPr algn="ctr"/>
                      <a:r>
                        <a:rPr lang="zh-CN" altLang="en-US" sz="1800" dirty="0" smtClean="0"/>
                        <a:t>备注</a:t>
                      </a:r>
                      <a:endParaRPr lang="zh-CN" altLang="en-US" sz="1800" dirty="0">
                        <a:solidFill>
                          <a:schemeClr val="tx1"/>
                        </a:solidFill>
                      </a:endParaRPr>
                    </a:p>
                  </a:txBody>
                  <a:tcPr anchor="ctr" anchorCtr="1"/>
                </a:tc>
              </a:tr>
              <a:tr h="429776">
                <a:tc rowSpan="5">
                  <a:txBody>
                    <a:bodyPr/>
                    <a:lstStyle/>
                    <a:p>
                      <a:pPr algn="ctr"/>
                      <a:r>
                        <a:rPr lang="zh-CN" altLang="en-US" sz="1800" dirty="0" smtClean="0">
                          <a:solidFill>
                            <a:schemeClr val="tx1"/>
                          </a:solidFill>
                        </a:rPr>
                        <a:t>铣刀</a:t>
                      </a:r>
                      <a:endParaRPr lang="zh-CN" altLang="en-US" sz="1800" dirty="0">
                        <a:solidFill>
                          <a:schemeClr val="tx1"/>
                        </a:solidFill>
                      </a:endParaRPr>
                    </a:p>
                  </a:txBody>
                  <a:tcPr anchor="ctr" anchorCtr="1">
                    <a:lnR w="12700" cap="flat" cmpd="sng" algn="ctr">
                      <a:solidFill>
                        <a:schemeClr val="bg1"/>
                      </a:solidFill>
                      <a:prstDash val="solid"/>
                      <a:round/>
                      <a:headEnd type="none" w="med" len="med"/>
                      <a:tailEnd type="none" w="med" len="med"/>
                    </a:lnR>
                  </a:tcPr>
                </a:tc>
                <a:tc rowSpan="2">
                  <a:txBody>
                    <a:bodyPr/>
                    <a:lstStyle/>
                    <a:p>
                      <a:pPr algn="ctr"/>
                      <a:r>
                        <a:rPr lang="zh-CN" altLang="en-US" sz="1800" dirty="0" smtClean="0">
                          <a:solidFill>
                            <a:schemeClr val="tx1"/>
                          </a:solidFill>
                        </a:rPr>
                        <a:t>立铣刀</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zh-CN" altLang="en-US" sz="1800" dirty="0" smtClean="0">
                          <a:solidFill>
                            <a:schemeClr val="tx1"/>
                          </a:solidFill>
                        </a:rPr>
                        <a:t>钢</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a:txBody>
                    <a:bodyPr/>
                    <a:lstStyle/>
                    <a:p>
                      <a:pPr algn="ctr"/>
                      <a:r>
                        <a:rPr lang="en-US" altLang="zh-CN" sz="1800" dirty="0" smtClean="0">
                          <a:solidFill>
                            <a:schemeClr val="tx1"/>
                          </a:solidFill>
                        </a:rPr>
                        <a:t>SANDVIK</a:t>
                      </a:r>
                      <a:endParaRPr lang="zh-CN" altLang="en-US" sz="1800" dirty="0">
                        <a:solidFill>
                          <a:schemeClr val="tx1"/>
                        </a:solidFill>
                      </a:endParaRPr>
                    </a:p>
                  </a:txBody>
                  <a:tcPr anchor="ctr" anchorCtr="1"/>
                </a:tc>
                <a:tc>
                  <a:txBody>
                    <a:bodyPr/>
                    <a:lstStyle/>
                    <a:p>
                      <a:pPr algn="ctr"/>
                      <a:r>
                        <a:rPr lang="en-US" altLang="zh-CN" sz="1800" dirty="0" smtClean="0">
                          <a:solidFill>
                            <a:schemeClr val="tx1"/>
                          </a:solidFill>
                        </a:rPr>
                        <a:t>SANDVIK</a:t>
                      </a:r>
                      <a:endParaRPr lang="zh-CN" altLang="en-US" sz="1800" dirty="0">
                        <a:solidFill>
                          <a:schemeClr val="tx1"/>
                        </a:solidFill>
                      </a:endParaRPr>
                    </a:p>
                  </a:txBody>
                  <a:tcPr anchor="ctr" anchorCtr="1"/>
                </a:tc>
                <a:tc>
                  <a:txBody>
                    <a:bodyPr/>
                    <a:lstStyle/>
                    <a:p>
                      <a:pPr algn="ctr"/>
                      <a:r>
                        <a:rPr lang="en-US" altLang="zh-CN" sz="1200" dirty="0" smtClean="0">
                          <a:solidFill>
                            <a:schemeClr val="tx1"/>
                          </a:solidFill>
                        </a:rPr>
                        <a:t>1P251-1600-XA 1630</a:t>
                      </a:r>
                    </a:p>
                    <a:p>
                      <a:pPr algn="ctr"/>
                      <a:r>
                        <a:rPr lang="en-US" altLang="zh-CN" sz="1200" dirty="0" smtClean="0">
                          <a:solidFill>
                            <a:schemeClr val="tx1"/>
                          </a:solidFill>
                        </a:rPr>
                        <a:t>1P341-1600-XA</a:t>
                      </a:r>
                      <a:r>
                        <a:rPr lang="en-US" altLang="zh-CN" sz="1200" baseline="0" dirty="0" smtClean="0">
                          <a:solidFill>
                            <a:schemeClr val="tx1"/>
                          </a:solidFill>
                        </a:rPr>
                        <a:t> 1620</a:t>
                      </a:r>
                      <a:endParaRPr lang="zh-CN" altLang="en-US" sz="1200" dirty="0">
                        <a:solidFill>
                          <a:schemeClr val="tx1"/>
                        </a:solidFill>
                      </a:endParaRPr>
                    </a:p>
                  </a:txBody>
                  <a:tcPr anchor="ctr" anchorCtr="1"/>
                </a:tc>
              </a:tr>
              <a:tr h="429776">
                <a:tc vMerge="1">
                  <a:txBody>
                    <a:bodyPr/>
                    <a:lstStyle/>
                    <a:p>
                      <a:endParaRPr lang="zh-CN" altLang="en-US"/>
                    </a:p>
                  </a:txBody>
                  <a:tcPr/>
                </a:tc>
                <a:tc vMerge="1">
                  <a:txBody>
                    <a:bodyPr/>
                    <a:lstStyle/>
                    <a:p>
                      <a:pPr algn="ct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zh-CN" altLang="en-US" sz="1800" dirty="0" smtClean="0">
                          <a:solidFill>
                            <a:schemeClr val="tx1"/>
                          </a:solidFill>
                        </a:rPr>
                        <a:t>铝</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韩国</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FRAISA</a:t>
                      </a:r>
                      <a:endParaRPr lang="zh-CN" altLang="en-US" sz="1800" dirty="0">
                        <a:solidFill>
                          <a:schemeClr val="tx1"/>
                        </a:solidFill>
                      </a:endParaRPr>
                    </a:p>
                  </a:txBody>
                  <a:tcPr anchor="ctr" anchorCtr="1"/>
                </a:tc>
                <a:tc>
                  <a:txBody>
                    <a:bodyPr/>
                    <a:lstStyle/>
                    <a:p>
                      <a:pPr algn="ctr"/>
                      <a:r>
                        <a:rPr lang="en-US" altLang="zh-CN" sz="1200" dirty="0" smtClean="0">
                          <a:solidFill>
                            <a:schemeClr val="tx1"/>
                          </a:solidFill>
                        </a:rPr>
                        <a:t>15620610</a:t>
                      </a:r>
                    </a:p>
                    <a:p>
                      <a:pPr algn="ctr"/>
                      <a:r>
                        <a:rPr lang="en-US" altLang="zh-CN" sz="1200" dirty="0" smtClean="0">
                          <a:solidFill>
                            <a:schemeClr val="tx1"/>
                          </a:solidFill>
                        </a:rPr>
                        <a:t>15630501</a:t>
                      </a:r>
                      <a:endParaRPr lang="zh-CN" altLang="en-US" sz="1200" dirty="0">
                        <a:solidFill>
                          <a:schemeClr val="tx1"/>
                        </a:solidFill>
                      </a:endParaRPr>
                    </a:p>
                  </a:txBody>
                  <a:tcPr anchor="ctr" anchorCtr="1"/>
                </a:tc>
              </a:tr>
              <a:tr h="429776">
                <a:tc vMerge="1">
                  <a:txBody>
                    <a:bodyPr/>
                    <a:lstStyle/>
                    <a:p>
                      <a:pPr algn="ctr"/>
                      <a:endParaRPr lang="zh-CN" altLang="en-US" sz="1800" dirty="0">
                        <a:solidFill>
                          <a:schemeClr val="tx1"/>
                        </a:solidFill>
                      </a:endParaRPr>
                    </a:p>
                  </a:txBody>
                  <a:tcPr anchor="ctr" anchorCtr="1">
                    <a:lnR w="12700" cap="flat" cmpd="sng" algn="ctr">
                      <a:solidFill>
                        <a:schemeClr val="bg1"/>
                      </a:solidFill>
                      <a:prstDash val="solid"/>
                      <a:round/>
                      <a:headEnd type="none" w="med" len="med"/>
                      <a:tailEnd type="none" w="med" len="med"/>
                    </a:lnR>
                  </a:tcPr>
                </a:tc>
                <a:tc gridSpan="2">
                  <a:txBody>
                    <a:bodyPr/>
                    <a:lstStyle/>
                    <a:p>
                      <a:pPr algn="ctr"/>
                      <a:r>
                        <a:rPr lang="zh-CN" altLang="en-US" sz="1800" dirty="0" smtClean="0">
                          <a:solidFill>
                            <a:schemeClr val="tx1"/>
                          </a:solidFill>
                        </a:rPr>
                        <a:t>机夹刀</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h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国产</a:t>
                      </a:r>
                      <a:r>
                        <a:rPr lang="en-US" altLang="zh-CN" sz="1800" dirty="0" smtClean="0">
                          <a:solidFill>
                            <a:schemeClr val="tx1"/>
                          </a:solidFill>
                        </a:rPr>
                        <a:t>+SANDVIK</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20-63</a:t>
                      </a:r>
                      <a:endParaRPr lang="zh-CN" altLang="en-US" sz="1800" dirty="0">
                        <a:solidFill>
                          <a:schemeClr val="tx1"/>
                        </a:solidFill>
                      </a:endParaRPr>
                    </a:p>
                  </a:txBody>
                  <a:tcPr anchor="ctr" anchorCtr="1"/>
                </a:tc>
                <a:tc>
                  <a:txBody>
                    <a:bodyPr/>
                    <a:lstStyle/>
                    <a:p>
                      <a:pPr algn="ctr"/>
                      <a:r>
                        <a:rPr lang="en-US" altLang="zh-CN" sz="1800" dirty="0" smtClean="0">
                          <a:solidFill>
                            <a:schemeClr val="tx1"/>
                          </a:solidFill>
                        </a:rPr>
                        <a:t>SANDVIK</a:t>
                      </a:r>
                    </a:p>
                    <a:p>
                      <a:pPr algn="ctr"/>
                      <a:r>
                        <a:rPr lang="en-US" altLang="zh-CN" sz="1800" dirty="0" smtClean="0">
                          <a:solidFill>
                            <a:schemeClr val="tx1"/>
                          </a:solidFill>
                        </a:rPr>
                        <a:t>10-32</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solidFill>
                        </a:rPr>
                        <a:t>R390-11 T3 08M-PM</a:t>
                      </a:r>
                      <a:endParaRPr lang="zh-CN" altLang="en-US" sz="1200" dirty="0">
                        <a:solidFill>
                          <a:schemeClr val="tx1"/>
                        </a:solidFill>
                      </a:endParaRPr>
                    </a:p>
                  </a:txBody>
                  <a:tcPr anchor="ctr" anchorCtr="1"/>
                </a:tc>
              </a:tr>
              <a:tr h="429776">
                <a:tc vMerge="1">
                  <a:txBody>
                    <a:bodyPr/>
                    <a:lstStyle/>
                    <a:p>
                      <a:endParaRPr lang="zh-CN" altLang="en-US"/>
                    </a:p>
                  </a:txBody>
                  <a:tcPr/>
                </a:tc>
                <a:tc gridSpan="2">
                  <a:txBody>
                    <a:bodyPr/>
                    <a:lstStyle/>
                    <a:p>
                      <a:pPr algn="ctr"/>
                      <a:r>
                        <a:rPr lang="zh-CN" altLang="en-US" sz="1800" dirty="0" smtClean="0">
                          <a:solidFill>
                            <a:schemeClr val="tx1"/>
                          </a:solidFill>
                        </a:rPr>
                        <a:t>切削速度</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h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300M</a:t>
                      </a:r>
                      <a:endParaRPr lang="zh-CN" altLang="en-US" sz="1800" dirty="0">
                        <a:solidFill>
                          <a:schemeClr val="tx1"/>
                        </a:solidFill>
                      </a:endParaRPr>
                    </a:p>
                  </a:txBody>
                  <a:tcPr anchor="ctr" anchorCtr="1"/>
                </a:tc>
                <a:tc>
                  <a:txBody>
                    <a:bodyPr/>
                    <a:lstStyle/>
                    <a:p>
                      <a:pPr algn="ctr"/>
                      <a:r>
                        <a:rPr lang="en-US" altLang="zh-CN" sz="1800" dirty="0" smtClean="0">
                          <a:solidFill>
                            <a:schemeClr val="tx1"/>
                          </a:solidFill>
                        </a:rPr>
                        <a:t>300M</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精加工</a:t>
                      </a:r>
                      <a:r>
                        <a:rPr lang="en-US" altLang="zh-CN" sz="1600" dirty="0" smtClean="0">
                          <a:solidFill>
                            <a:schemeClr val="tx1"/>
                          </a:solidFill>
                        </a:rPr>
                        <a:t>200M</a:t>
                      </a:r>
                      <a:endParaRPr lang="zh-CN" altLang="en-US" sz="1600" dirty="0">
                        <a:solidFill>
                          <a:schemeClr val="tx1"/>
                        </a:solidFill>
                      </a:endParaRPr>
                    </a:p>
                  </a:txBody>
                  <a:tcPr anchor="ctr" anchorCtr="1"/>
                </a:tc>
              </a:tr>
              <a:tr h="429776">
                <a:tc vMerge="1">
                  <a:txBody>
                    <a:bodyPr/>
                    <a:lstStyle/>
                    <a:p>
                      <a:pPr algn="ctr"/>
                      <a:endParaRPr lang="zh-CN" altLang="en-US" sz="1800" dirty="0">
                        <a:solidFill>
                          <a:schemeClr val="tx1"/>
                        </a:solidFill>
                      </a:endParaRPr>
                    </a:p>
                  </a:txBody>
                  <a:tcPr anchor="ctr" anchorCtr="1">
                    <a:lnR w="12700" cap="flat" cmpd="sng" algn="ctr">
                      <a:solidFill>
                        <a:schemeClr val="bg1"/>
                      </a:solidFill>
                      <a:prstDash val="solid"/>
                      <a:round/>
                      <a:headEnd type="none" w="med" len="med"/>
                      <a:tailEnd type="none" w="med" len="med"/>
                    </a:lnR>
                  </a:tcPr>
                </a:tc>
                <a:tc gridSpan="2">
                  <a:txBody>
                    <a:bodyPr/>
                    <a:lstStyle/>
                    <a:p>
                      <a:r>
                        <a:rPr lang="zh-CN" altLang="en-US" dirty="0" smtClean="0"/>
                        <a:t>进给速度</a:t>
                      </a:r>
                      <a:endParaRPr lang="zh-CN" altLang="en-US" dirty="0"/>
                    </a:p>
                  </a:txBody>
                  <a:tcPr anchor="ctr" anchorCtr="1">
                    <a:lnL w="12700" cap="flat" cmpd="sng" algn="ctr">
                      <a:solidFill>
                        <a:schemeClr val="bg1"/>
                      </a:solidFill>
                      <a:prstDash val="solid"/>
                      <a:round/>
                      <a:headEnd type="none" w="med" len="med"/>
                      <a:tailEnd type="none" w="med" len="med"/>
                    </a:lnL>
                  </a:tcPr>
                </a:tc>
                <a:tc hMerge="1">
                  <a:txBody>
                    <a:bodyPr/>
                    <a:lstStyle/>
                    <a:p>
                      <a:endParaRPr lang="zh-CN" altLang="en-US" dirty="0"/>
                    </a:p>
                  </a:txBody>
                  <a:tcPr anchor="ctr" anchorCtr="1"/>
                </a:tc>
                <a:tc>
                  <a:txBody>
                    <a:bodyPr/>
                    <a:lstStyle/>
                    <a:p>
                      <a:r>
                        <a:rPr lang="en-US" altLang="zh-CN" dirty="0" smtClean="0"/>
                        <a:t>1000-2000</a:t>
                      </a:r>
                      <a:endParaRPr lang="zh-CN" altLang="en-US"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800-1000</a:t>
                      </a:r>
                      <a:endParaRPr lang="zh-CN" altLang="en-US" dirty="0"/>
                    </a:p>
                  </a:txBody>
                  <a:tcPr anchor="ctr" anchorCtr="1"/>
                </a:tc>
                <a:tc>
                  <a:txBody>
                    <a:bodyPr/>
                    <a:lstStyle/>
                    <a:p>
                      <a:pPr algn="ctr"/>
                      <a:r>
                        <a:rPr lang="zh-CN" altLang="en-US" sz="1600" dirty="0" smtClean="0">
                          <a:solidFill>
                            <a:schemeClr val="tx1"/>
                          </a:solidFill>
                        </a:rPr>
                        <a:t>精加工</a:t>
                      </a:r>
                      <a:r>
                        <a:rPr lang="en-US" altLang="zh-CN" sz="1600" dirty="0" smtClean="0">
                          <a:solidFill>
                            <a:schemeClr val="tx1"/>
                          </a:solidFill>
                        </a:rPr>
                        <a:t>400-600</a:t>
                      </a:r>
                      <a:endParaRPr lang="zh-CN" altLang="en-US" sz="1600" dirty="0">
                        <a:solidFill>
                          <a:schemeClr val="tx1"/>
                        </a:solidFill>
                      </a:endParaRPr>
                    </a:p>
                  </a:txBody>
                  <a:tcPr anchor="ctr" anchorCtr="1"/>
                </a:tc>
              </a:tr>
              <a:tr h="272021">
                <a:tc rowSpan="2">
                  <a:txBody>
                    <a:bodyPr/>
                    <a:lstStyle/>
                    <a:p>
                      <a:pPr algn="ctr"/>
                      <a:r>
                        <a:rPr lang="zh-CN" altLang="en-US" sz="1800" dirty="0" smtClean="0">
                          <a:solidFill>
                            <a:schemeClr val="tx1"/>
                          </a:solidFill>
                        </a:rPr>
                        <a:t>钻头</a:t>
                      </a:r>
                      <a:endParaRPr lang="zh-CN" altLang="en-US" sz="1800" dirty="0">
                        <a:solidFill>
                          <a:schemeClr val="tx1"/>
                        </a:solidFill>
                      </a:endParaRPr>
                    </a:p>
                  </a:txBody>
                  <a:tcPr anchor="ctr" anchorCtr="1">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lang="zh-CN" altLang="en-US" sz="1800" dirty="0" smtClean="0">
                          <a:solidFill>
                            <a:schemeClr val="tx1"/>
                          </a:solidFill>
                        </a:rPr>
                        <a:t>普通钻头</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hMerge="1">
                  <a:txBody>
                    <a:bodyPr/>
                    <a:lstStyle/>
                    <a:p>
                      <a:endParaRPr lang="zh-CN" altLang="en-US"/>
                    </a:p>
                  </a:txBody>
                  <a:tcPr/>
                </a:tc>
                <a:tc>
                  <a:txBody>
                    <a:bodyPr/>
                    <a:lstStyle/>
                    <a:p>
                      <a:pPr algn="ctr"/>
                      <a:r>
                        <a:rPr lang="zh-CN" altLang="en-US" sz="1800" dirty="0" smtClean="0">
                          <a:solidFill>
                            <a:schemeClr val="tx1"/>
                          </a:solidFill>
                        </a:rPr>
                        <a:t>硬质合金</a:t>
                      </a:r>
                      <a:r>
                        <a:rPr lang="en-US" altLang="zh-CN" sz="1800" dirty="0" smtClean="0">
                          <a:solidFill>
                            <a:schemeClr val="tx1"/>
                          </a:solidFill>
                        </a:rPr>
                        <a:t>+</a:t>
                      </a:r>
                      <a:r>
                        <a:rPr lang="zh-CN" altLang="en-US" sz="1800" dirty="0" smtClean="0">
                          <a:solidFill>
                            <a:schemeClr val="tx1"/>
                          </a:solidFill>
                        </a:rPr>
                        <a:t>高速钢</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高速钢</a:t>
                      </a:r>
                      <a:endParaRPr lang="zh-CN" altLang="en-US" sz="1800" dirty="0">
                        <a:solidFill>
                          <a:schemeClr val="tx1"/>
                        </a:solidFill>
                      </a:endParaRPr>
                    </a:p>
                  </a:txBody>
                  <a:tcPr anchor="ctr" anchorCtr="1"/>
                </a:tc>
                <a:tc>
                  <a:txBody>
                    <a:bodyPr/>
                    <a:lstStyle/>
                    <a:p>
                      <a:pPr algn="ctr"/>
                      <a:r>
                        <a:rPr lang="zh-CN" altLang="en-US" sz="1400" dirty="0" smtClean="0">
                          <a:solidFill>
                            <a:schemeClr val="tx1"/>
                          </a:solidFill>
                        </a:rPr>
                        <a:t>螺纹、铰前底孔</a:t>
                      </a:r>
                      <a:endParaRPr lang="zh-CN" altLang="en-US" sz="1400" dirty="0">
                        <a:solidFill>
                          <a:schemeClr val="tx1"/>
                        </a:solidFill>
                      </a:endParaRPr>
                    </a:p>
                  </a:txBody>
                  <a:tcPr anchor="ctr" anchorCtr="1"/>
                </a:tc>
              </a:tr>
              <a:tr h="272021">
                <a:tc vMerge="1">
                  <a:txBody>
                    <a:bodyPr/>
                    <a:lstStyle/>
                    <a:p>
                      <a:pPr algn="ctr"/>
                      <a:endParaRPr lang="zh-CN" altLang="en-US" sz="1800" dirty="0">
                        <a:solidFill>
                          <a:schemeClr val="tx1"/>
                        </a:solidFill>
                      </a:endParaRPr>
                    </a:p>
                  </a:txBody>
                  <a:tcPr anchor="ctr" anchorCtr="1">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lang="en-US" altLang="zh-CN" sz="1800" dirty="0" smtClean="0">
                          <a:solidFill>
                            <a:schemeClr val="tx1"/>
                          </a:solidFill>
                        </a:rPr>
                        <a:t>U</a:t>
                      </a:r>
                      <a:r>
                        <a:rPr lang="zh-CN" altLang="en-US" sz="1800" dirty="0" smtClean="0">
                          <a:solidFill>
                            <a:schemeClr val="tx1"/>
                          </a:solidFill>
                        </a:rPr>
                        <a:t>钻</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hMerge="1">
                  <a:txBody>
                    <a:bodyPr/>
                    <a:lstStyle/>
                    <a:p>
                      <a:endParaRPr lang="zh-CN" altLang="en-US"/>
                    </a:p>
                  </a:txBody>
                  <a:tcPr/>
                </a:tc>
                <a:tc>
                  <a:txBody>
                    <a:bodyPr/>
                    <a:lstStyle/>
                    <a:p>
                      <a:pPr algn="ctr"/>
                      <a:r>
                        <a:rPr lang="zh-CN" altLang="en-US" sz="1800" dirty="0" smtClean="0">
                          <a:solidFill>
                            <a:schemeClr val="tx1"/>
                          </a:solidFill>
                        </a:rPr>
                        <a:t>无</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SANDVIK U</a:t>
                      </a:r>
                      <a:r>
                        <a:rPr lang="zh-CN" altLang="en-US" sz="1800" dirty="0" smtClean="0">
                          <a:solidFill>
                            <a:schemeClr val="tx1"/>
                          </a:solidFill>
                        </a:rPr>
                        <a:t>钻</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预钻孔</a:t>
                      </a:r>
                      <a:endParaRPr lang="zh-CN" altLang="en-US" sz="1600" dirty="0">
                        <a:solidFill>
                          <a:schemeClr val="tx1"/>
                        </a:solidFill>
                      </a:endParaRPr>
                    </a:p>
                  </a:txBody>
                  <a:tcPr anchor="ctr" anchorCtr="1"/>
                </a:tc>
              </a:tr>
              <a:tr h="272021">
                <a:tc rowSpan="2">
                  <a:txBody>
                    <a:bodyPr/>
                    <a:lstStyle/>
                    <a:p>
                      <a:pPr algn="ctr"/>
                      <a:r>
                        <a:rPr lang="zh-CN" altLang="en-US" sz="1800" kern="1200" dirty="0" smtClean="0">
                          <a:solidFill>
                            <a:schemeClr val="tx1"/>
                          </a:solidFill>
                          <a:latin typeface="+mn-lt"/>
                          <a:ea typeface="+mn-ea"/>
                          <a:cs typeface="+mn-cs"/>
                        </a:rPr>
                        <a:t>螺纹加工</a:t>
                      </a:r>
                      <a:endParaRPr lang="zh-CN" altLang="en-US" sz="1800" kern="1200" dirty="0">
                        <a:solidFill>
                          <a:schemeClr val="tx1"/>
                        </a:solidFill>
                        <a:latin typeface="+mn-lt"/>
                        <a:ea typeface="+mn-ea"/>
                        <a:cs typeface="+mn-cs"/>
                      </a:endParaRPr>
                    </a:p>
                  </a:txBody>
                  <a:tcPr anchor="ctr" anchorCtr="1">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gridSpan="2">
                  <a:txBody>
                    <a:bodyPr/>
                    <a:lstStyle/>
                    <a:p>
                      <a:pPr algn="ctr"/>
                      <a:r>
                        <a:rPr lang="zh-CN" altLang="en-US" sz="1800" kern="1200" dirty="0" smtClean="0">
                          <a:solidFill>
                            <a:schemeClr val="tx1"/>
                          </a:solidFill>
                          <a:latin typeface="+mn-lt"/>
                          <a:ea typeface="+mn-ea"/>
                          <a:cs typeface="+mn-cs"/>
                        </a:rPr>
                        <a:t>小螺纹</a:t>
                      </a:r>
                      <a:endParaRPr lang="zh-CN" altLang="en-US" sz="1800" kern="1200" dirty="0">
                        <a:solidFill>
                          <a:schemeClr val="tx1"/>
                        </a:solidFill>
                        <a:latin typeface="+mn-lt"/>
                        <a:ea typeface="+mn-ea"/>
                        <a:cs typeface="+mn-cs"/>
                      </a:endParaRPr>
                    </a:p>
                  </a:txBody>
                  <a:tcPr anchor="ctr" anchorCtr="1">
                    <a:lnL w="12700" cap="flat" cmpd="sng" algn="ctr">
                      <a:solidFill>
                        <a:schemeClr val="bg1"/>
                      </a:solidFill>
                      <a:prstDash val="solid"/>
                      <a:round/>
                      <a:headEnd type="none" w="med" len="med"/>
                      <a:tailEnd type="none" w="med" len="med"/>
                    </a:lnL>
                  </a:tcPr>
                </a:tc>
                <a:tc hMerge="1">
                  <a:txBody>
                    <a:bodyPr/>
                    <a:lstStyle/>
                    <a:p>
                      <a:endParaRPr lang="zh-CN" altLang="en-US"/>
                    </a:p>
                  </a:txBody>
                  <a:tcPr/>
                </a:tc>
                <a:tc>
                  <a:txBody>
                    <a:bodyPr/>
                    <a:lstStyle/>
                    <a:p>
                      <a:pPr algn="ctr"/>
                      <a:r>
                        <a:rPr lang="zh-CN" altLang="en-US" sz="1800" kern="1200" dirty="0" smtClean="0">
                          <a:solidFill>
                            <a:schemeClr val="tx1"/>
                          </a:solidFill>
                          <a:latin typeface="+mn-lt"/>
                          <a:ea typeface="+mn-ea"/>
                          <a:cs typeface="+mn-cs"/>
                        </a:rPr>
                        <a:t>丝锥攻丝</a:t>
                      </a:r>
                      <a:endParaRPr lang="zh-CN" altLang="en-US" sz="1800" kern="1200" dirty="0">
                        <a:solidFill>
                          <a:schemeClr val="tx1"/>
                        </a:solidFill>
                        <a:latin typeface="+mn-lt"/>
                        <a:ea typeface="+mn-ea"/>
                        <a:cs typeface="+mn-cs"/>
                      </a:endParaRPr>
                    </a:p>
                  </a:txBody>
                  <a:tcPr anchor="ctr" anchorCtr="1"/>
                </a:tc>
                <a:tc>
                  <a:txBody>
                    <a:bodyPr/>
                    <a:lstStyle/>
                    <a:p>
                      <a:pPr algn="ctr"/>
                      <a:r>
                        <a:rPr lang="zh-CN" altLang="en-US" sz="1800" b="1" kern="1200" dirty="0" smtClean="0">
                          <a:solidFill>
                            <a:schemeClr val="tx1"/>
                          </a:solidFill>
                          <a:latin typeface="+mn-lt"/>
                          <a:ea typeface="+mn-ea"/>
                          <a:cs typeface="+mn-cs"/>
                        </a:rPr>
                        <a:t>螺纹铣刀</a:t>
                      </a:r>
                      <a:endParaRPr lang="zh-CN" altLang="en-US" sz="1800" b="1" kern="1200" dirty="0">
                        <a:solidFill>
                          <a:schemeClr val="tx1"/>
                        </a:solidFill>
                        <a:latin typeface="+mn-lt"/>
                        <a:ea typeface="+mn-ea"/>
                        <a:cs typeface="+mn-cs"/>
                      </a:endParaRPr>
                    </a:p>
                  </a:txBody>
                  <a:tcPr anchor="ctr" anchorCtr="1"/>
                </a:tc>
                <a:tc>
                  <a:txBody>
                    <a:bodyPr/>
                    <a:lstStyle/>
                    <a:p>
                      <a:pPr algn="ctr"/>
                      <a:r>
                        <a:rPr lang="en-US" altLang="zh-CN" sz="1600" kern="1200" dirty="0" smtClean="0">
                          <a:solidFill>
                            <a:schemeClr val="tx1"/>
                          </a:solidFill>
                          <a:latin typeface="+mn-lt"/>
                          <a:ea typeface="+mn-ea"/>
                          <a:cs typeface="+mn-cs"/>
                        </a:rPr>
                        <a:t>M6</a:t>
                      </a:r>
                      <a:r>
                        <a:rPr lang="zh-CN" altLang="en-US" sz="1600" kern="1200" dirty="0" smtClean="0">
                          <a:solidFill>
                            <a:schemeClr val="tx1"/>
                          </a:solidFill>
                          <a:latin typeface="+mn-lt"/>
                          <a:ea typeface="+mn-ea"/>
                          <a:cs typeface="+mn-cs"/>
                        </a:rPr>
                        <a:t>、</a:t>
                      </a:r>
                      <a:r>
                        <a:rPr lang="en-US" altLang="zh-CN" sz="1600" kern="1200" dirty="0" smtClean="0">
                          <a:solidFill>
                            <a:schemeClr val="tx1"/>
                          </a:solidFill>
                          <a:latin typeface="+mn-lt"/>
                          <a:ea typeface="+mn-ea"/>
                          <a:cs typeface="+mn-cs"/>
                        </a:rPr>
                        <a:t>M10</a:t>
                      </a:r>
                      <a:endParaRPr lang="zh-CN" altLang="en-US" sz="1600" kern="1200" dirty="0">
                        <a:solidFill>
                          <a:schemeClr val="tx1"/>
                        </a:solidFill>
                        <a:latin typeface="+mn-lt"/>
                        <a:ea typeface="+mn-ea"/>
                        <a:cs typeface="+mn-cs"/>
                      </a:endParaRPr>
                    </a:p>
                  </a:txBody>
                  <a:tcPr anchor="ctr" anchorCtr="1"/>
                </a:tc>
              </a:tr>
              <a:tr h="272021">
                <a:tc vMerge="1">
                  <a:txBody>
                    <a:bodyPr/>
                    <a:lstStyle/>
                    <a:p>
                      <a:endParaRPr lang="zh-CN" altLang="en-US" sz="1800" kern="1200" dirty="0">
                        <a:solidFill>
                          <a:schemeClr val="tx1"/>
                        </a:solidFill>
                        <a:latin typeface="+mn-lt"/>
                        <a:ea typeface="+mn-ea"/>
                        <a:cs typeface="+mn-cs"/>
                      </a:endParaRPr>
                    </a:p>
                  </a:txBody>
                  <a:tcPr marT="45728" marB="45728" anchor="ctr" anchorCtr="1">
                    <a:lnR w="12700" cap="flat" cmpd="sng" algn="ctr">
                      <a:solidFill>
                        <a:schemeClr val="bg1"/>
                      </a:solidFill>
                      <a:prstDash val="solid"/>
                      <a:round/>
                      <a:headEnd type="none" w="med" len="med"/>
                      <a:tailEnd type="none" w="med" len="med"/>
                    </a:lnR>
                  </a:tcPr>
                </a:tc>
                <a:tc gridSpan="2">
                  <a:txBody>
                    <a:bodyPr/>
                    <a:lstStyle/>
                    <a:p>
                      <a:r>
                        <a:rPr lang="zh-CN" altLang="en-US" sz="1800" kern="1200" dirty="0" smtClean="0">
                          <a:solidFill>
                            <a:schemeClr val="tx1"/>
                          </a:solidFill>
                          <a:latin typeface="+mn-lt"/>
                          <a:ea typeface="+mn-ea"/>
                          <a:cs typeface="+mn-cs"/>
                        </a:rPr>
                        <a:t>大螺纹</a:t>
                      </a:r>
                      <a:endParaRPr lang="zh-CN" altLang="en-US" sz="1800" kern="1200" dirty="0">
                        <a:solidFill>
                          <a:schemeClr val="tx1"/>
                        </a:solidFill>
                        <a:latin typeface="+mn-lt"/>
                        <a:ea typeface="+mn-ea"/>
                        <a:cs typeface="+mn-cs"/>
                      </a:endParaRPr>
                    </a:p>
                  </a:txBody>
                  <a:tcPr marT="45728" marB="45728" anchor="ctr" anchorCtr="1">
                    <a:lnL w="12700" cap="flat" cmpd="sng" algn="ctr">
                      <a:solidFill>
                        <a:schemeClr val="bg1"/>
                      </a:solidFill>
                      <a:prstDash val="solid"/>
                      <a:round/>
                      <a:headEnd type="none" w="med" len="med"/>
                      <a:tailEnd type="none" w="med" len="med"/>
                    </a:lnL>
                  </a:tcPr>
                </a:tc>
                <a:tc h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solidFill>
                          <a:latin typeface="+mn-lt"/>
                          <a:ea typeface="+mn-ea"/>
                          <a:cs typeface="+mn-cs"/>
                        </a:rPr>
                        <a:t>螺纹铣刀</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solidFill>
                          <a:latin typeface="+mn-lt"/>
                          <a:ea typeface="+mn-ea"/>
                          <a:cs typeface="+mn-cs"/>
                        </a:rPr>
                        <a:t>螺纹铣刀</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en-US" altLang="zh-CN" sz="1600" kern="1200" dirty="0" smtClean="0">
                          <a:solidFill>
                            <a:schemeClr val="tx1"/>
                          </a:solidFill>
                          <a:latin typeface="+mn-lt"/>
                          <a:ea typeface="+mn-ea"/>
                          <a:cs typeface="+mn-cs"/>
                        </a:rPr>
                        <a:t>M30X1.5</a:t>
                      </a:r>
                      <a:r>
                        <a:rPr lang="zh-CN" altLang="en-US" sz="1600" kern="1200" dirty="0" smtClean="0">
                          <a:solidFill>
                            <a:schemeClr val="tx1"/>
                          </a:solidFill>
                          <a:latin typeface="+mn-lt"/>
                          <a:ea typeface="+mn-ea"/>
                          <a:cs typeface="+mn-cs"/>
                        </a:rPr>
                        <a:t>、</a:t>
                      </a:r>
                      <a:r>
                        <a:rPr lang="en-US" altLang="zh-CN" sz="1600" kern="1200" dirty="0" smtClean="0">
                          <a:solidFill>
                            <a:schemeClr val="tx1"/>
                          </a:solidFill>
                          <a:latin typeface="+mn-lt"/>
                          <a:ea typeface="+mn-ea"/>
                          <a:cs typeface="+mn-cs"/>
                        </a:rPr>
                        <a:t>M42</a:t>
                      </a:r>
                      <a:endParaRPr lang="zh-CN" altLang="en-US" sz="1600" kern="1200" dirty="0">
                        <a:solidFill>
                          <a:schemeClr val="tx1"/>
                        </a:solidFill>
                        <a:latin typeface="+mn-lt"/>
                        <a:ea typeface="+mn-ea"/>
                        <a:cs typeface="+mn-cs"/>
                      </a:endParaRPr>
                    </a:p>
                  </a:txBody>
                  <a:tcPr anchor="ctr" anchorCtr="1"/>
                </a:tc>
              </a:tr>
              <a:tr h="272021">
                <a:tc gridSpan="3">
                  <a:txBody>
                    <a:bodyPr/>
                    <a:lstStyle/>
                    <a:p>
                      <a:pPr algn="ctr"/>
                      <a:r>
                        <a:rPr lang="zh-CN" altLang="en-US" sz="1800" kern="1200" dirty="0" smtClean="0">
                          <a:solidFill>
                            <a:schemeClr val="tx1"/>
                          </a:solidFill>
                          <a:latin typeface="+mn-lt"/>
                          <a:ea typeface="+mn-ea"/>
                          <a:cs typeface="+mn-cs"/>
                        </a:rPr>
                        <a:t>高精度孔</a:t>
                      </a:r>
                      <a:endParaRPr lang="zh-CN" altLang="en-US" sz="1800" kern="1200" dirty="0">
                        <a:solidFill>
                          <a:schemeClr val="tx1"/>
                        </a:solidFill>
                        <a:latin typeface="+mn-lt"/>
                        <a:ea typeface="+mn-ea"/>
                        <a:cs typeface="+mn-cs"/>
                      </a:endParaRPr>
                    </a:p>
                  </a:txBody>
                  <a:tcPr anchor="ctr" anchorCtr="1"/>
                </a:tc>
                <a:tc hMerge="1">
                  <a:txBody>
                    <a:bodyPr/>
                    <a:lstStyle/>
                    <a:p>
                      <a:endParaRPr lang="zh-CN" altLang="en-US"/>
                    </a:p>
                  </a:txBody>
                  <a:tcPr/>
                </a:tc>
                <a:tc hMerge="1">
                  <a:txBody>
                    <a:bodyPr/>
                    <a:lstStyle/>
                    <a:p>
                      <a:endParaRPr lang="zh-CN" altLang="en-US"/>
                    </a:p>
                  </a:txBody>
                  <a:tcPr/>
                </a:tc>
                <a:tc>
                  <a:txBody>
                    <a:bodyPr/>
                    <a:lstStyle/>
                    <a:p>
                      <a:pPr algn="ctr"/>
                      <a:r>
                        <a:rPr lang="zh-CN" altLang="en-US" sz="1800" dirty="0" smtClean="0">
                          <a:solidFill>
                            <a:schemeClr val="tx1"/>
                          </a:solidFill>
                        </a:rPr>
                        <a:t>铣刀</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SANDVIK </a:t>
                      </a:r>
                      <a:r>
                        <a:rPr lang="zh-CN" altLang="en-US" sz="1800" dirty="0" smtClean="0">
                          <a:solidFill>
                            <a:schemeClr val="tx1"/>
                          </a:solidFill>
                        </a:rPr>
                        <a:t>镗刀</a:t>
                      </a:r>
                      <a:endParaRPr lang="zh-CN" altLang="en-US" sz="1800" dirty="0">
                        <a:solidFill>
                          <a:schemeClr val="tx1"/>
                        </a:solidFill>
                      </a:endParaRPr>
                    </a:p>
                  </a:txBody>
                  <a:tcPr anchor="ctr" anchorCtr="1"/>
                </a:tc>
                <a:tc>
                  <a:txBody>
                    <a:bodyPr/>
                    <a:lstStyle/>
                    <a:p>
                      <a:pPr algn="ctr"/>
                      <a:r>
                        <a:rPr lang="zh-CN" altLang="en-US" sz="1600" kern="1200" dirty="0" smtClean="0">
                          <a:solidFill>
                            <a:schemeClr val="tx1"/>
                          </a:solidFill>
                          <a:latin typeface="+mn-lt"/>
                          <a:ea typeface="+mn-ea"/>
                          <a:cs typeface="+mn-cs"/>
                        </a:rPr>
                        <a:t>精度孔</a:t>
                      </a:r>
                      <a:endParaRPr lang="zh-CN" altLang="en-US" sz="1600" kern="1200" dirty="0">
                        <a:solidFill>
                          <a:schemeClr val="tx1"/>
                        </a:solidFill>
                        <a:latin typeface="+mn-lt"/>
                        <a:ea typeface="+mn-ea"/>
                        <a:cs typeface="+mn-cs"/>
                      </a:endParaRPr>
                    </a:p>
                  </a:txBody>
                  <a:tcPr anchor="ctr" anchorCtr="1"/>
                </a:tc>
              </a:tr>
            </a:tbl>
          </a:graphicData>
        </a:graphic>
      </p:graphicFrame>
    </p:spTree>
    <p:extLst>
      <p:ext uri="{BB962C8B-B14F-4D97-AF65-F5344CB8AC3E}">
        <p14:creationId xmlns:p14="http://schemas.microsoft.com/office/powerpoint/2010/main" val="22213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684214" y="1578862"/>
            <a:ext cx="3167706"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3" name="Rectangle 3"/>
          <p:cNvSpPr>
            <a:spLocks noChangeArrowheads="1"/>
          </p:cNvSpPr>
          <p:nvPr/>
        </p:nvSpPr>
        <p:spPr bwMode="auto">
          <a:xfrm>
            <a:off x="455613" y="1051719"/>
            <a:ext cx="354032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dirty="0" smtClean="0">
                <a:solidFill>
                  <a:srgbClr val="0000FF"/>
                </a:solidFill>
                <a:ea typeface="黑体" pitchFamily="49" charset="-122"/>
              </a:rPr>
              <a:t>（五）量具对比</a:t>
            </a:r>
            <a:endParaRPr lang="zh-CN" altLang="en-US" sz="2800" dirty="0">
              <a:solidFill>
                <a:srgbClr val="0000FF"/>
              </a:solidFill>
              <a:ea typeface="黑体"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398474224"/>
              </p:ext>
            </p:extLst>
          </p:nvPr>
        </p:nvGraphicFramePr>
        <p:xfrm>
          <a:off x="423075" y="1772816"/>
          <a:ext cx="8292852" cy="4388803"/>
        </p:xfrm>
        <a:graphic>
          <a:graphicData uri="http://schemas.openxmlformats.org/drawingml/2006/table">
            <a:tbl>
              <a:tblPr firstRow="1" bandRow="1">
                <a:tableStyleId>{93296810-A885-4BE3-A3E7-6D5BEEA58F35}</a:tableStyleId>
              </a:tblPr>
              <a:tblGrid>
                <a:gridCol w="764549"/>
                <a:gridCol w="1551639"/>
                <a:gridCol w="2120769"/>
                <a:gridCol w="2376264"/>
                <a:gridCol w="1479631"/>
              </a:tblGrid>
              <a:tr h="453779">
                <a:tc gridSpan="2">
                  <a:txBody>
                    <a:bodyPr/>
                    <a:lstStyle/>
                    <a:p>
                      <a:pPr algn="ctr"/>
                      <a:r>
                        <a:rPr lang="zh-CN" altLang="en-US" sz="1800" dirty="0" smtClean="0"/>
                        <a:t>项目</a:t>
                      </a:r>
                      <a:endParaRPr lang="zh-CN" altLang="en-US" sz="1800" dirty="0">
                        <a:solidFill>
                          <a:schemeClr val="tx1"/>
                        </a:solidFill>
                      </a:endParaRPr>
                    </a:p>
                  </a:txBody>
                  <a:tcPr anchor="ctr" anchorCtr="1"/>
                </a:tc>
                <a:tc hMerge="1">
                  <a:txBody>
                    <a:bodyPr/>
                    <a:lstStyle/>
                    <a:p>
                      <a:endParaRPr lang="zh-CN" altLang="en-US"/>
                    </a:p>
                  </a:txBody>
                  <a:tcPr/>
                </a:tc>
                <a:tc>
                  <a:txBody>
                    <a:bodyPr/>
                    <a:lstStyle/>
                    <a:p>
                      <a:pPr algn="ctr"/>
                      <a:r>
                        <a:rPr lang="en-US" altLang="zh-CN" sz="1800" dirty="0" smtClean="0"/>
                        <a:t>41</a:t>
                      </a:r>
                      <a:r>
                        <a:rPr lang="zh-CN" altLang="en-US" sz="1800" dirty="0" smtClean="0"/>
                        <a:t>届</a:t>
                      </a:r>
                      <a:endParaRPr lang="zh-CN" altLang="en-US" sz="1800" dirty="0">
                        <a:solidFill>
                          <a:schemeClr val="tx1"/>
                        </a:solidFill>
                      </a:endParaRPr>
                    </a:p>
                  </a:txBody>
                  <a:tcPr anchor="ctr" anchorCtr="1"/>
                </a:tc>
                <a:tc>
                  <a:txBody>
                    <a:bodyPr/>
                    <a:lstStyle/>
                    <a:p>
                      <a:pPr algn="ctr"/>
                      <a:r>
                        <a:rPr lang="en-US" altLang="zh-CN" sz="1800" dirty="0" smtClean="0"/>
                        <a:t>42</a:t>
                      </a:r>
                      <a:r>
                        <a:rPr lang="zh-CN" altLang="en-US" sz="1800" dirty="0" smtClean="0"/>
                        <a:t>届</a:t>
                      </a:r>
                      <a:endParaRPr lang="zh-CN" altLang="en-US" sz="1800" dirty="0">
                        <a:solidFill>
                          <a:schemeClr val="tx1"/>
                        </a:solidFill>
                      </a:endParaRPr>
                    </a:p>
                  </a:txBody>
                  <a:tcPr anchor="ctr" anchorCtr="1"/>
                </a:tc>
                <a:tc>
                  <a:txBody>
                    <a:bodyPr/>
                    <a:lstStyle/>
                    <a:p>
                      <a:pPr algn="ctr"/>
                      <a:r>
                        <a:rPr lang="zh-CN" altLang="en-US" sz="1800" dirty="0" smtClean="0"/>
                        <a:t>备注</a:t>
                      </a:r>
                      <a:endParaRPr lang="zh-CN" altLang="en-US" sz="1800" dirty="0">
                        <a:solidFill>
                          <a:schemeClr val="tx1"/>
                        </a:solidFill>
                      </a:endParaRPr>
                    </a:p>
                  </a:txBody>
                  <a:tcPr anchor="ctr" anchorCtr="1"/>
                </a:tc>
              </a:tr>
              <a:tr h="429776">
                <a:tc rowSpan="7">
                  <a:txBody>
                    <a:bodyPr/>
                    <a:lstStyle/>
                    <a:p>
                      <a:r>
                        <a:rPr lang="zh-CN" altLang="en-US" dirty="0" smtClean="0"/>
                        <a:t>测量量具</a:t>
                      </a:r>
                      <a:endParaRPr lang="zh-CN" altLang="en-US" dirty="0"/>
                    </a:p>
                  </a:txBody>
                  <a:tcPr anchor="ctr" anchorCtr="1">
                    <a:lnR w="12700" cap="flat" cmpd="sng" algn="ctr">
                      <a:solidFill>
                        <a:schemeClr val="bg1"/>
                      </a:solidFill>
                      <a:prstDash val="solid"/>
                      <a:round/>
                      <a:headEnd type="none" w="med" len="med"/>
                      <a:tailEnd type="none" w="med" len="med"/>
                    </a:lnR>
                  </a:tcPr>
                </a:tc>
                <a:tc>
                  <a:txBody>
                    <a:bodyPr/>
                    <a:lstStyle/>
                    <a:p>
                      <a:pPr algn="ctr"/>
                      <a:r>
                        <a:rPr lang="zh-CN" altLang="en-US" sz="1800" dirty="0" smtClean="0">
                          <a:solidFill>
                            <a:schemeClr val="tx1"/>
                          </a:solidFill>
                        </a:rPr>
                        <a:t>卡尺</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a:txBody>
                    <a:bodyPr/>
                    <a:lstStyle/>
                    <a:p>
                      <a:pPr algn="ctr"/>
                      <a:r>
                        <a:rPr lang="zh-CN" altLang="en-US" sz="1800" dirty="0" smtClean="0">
                          <a:solidFill>
                            <a:schemeClr val="tx1"/>
                          </a:solidFill>
                        </a:rPr>
                        <a:t>带表</a:t>
                      </a:r>
                      <a:endParaRPr lang="zh-CN" altLang="en-US" sz="1800" dirty="0">
                        <a:solidFill>
                          <a:schemeClr val="tx1"/>
                        </a:solidFill>
                      </a:endParaRPr>
                    </a:p>
                  </a:txBody>
                  <a:tcPr anchor="ctr" anchorCtr="1"/>
                </a:tc>
                <a:tc>
                  <a:txBody>
                    <a:bodyPr/>
                    <a:lstStyle/>
                    <a:p>
                      <a:pPr algn="ctr"/>
                      <a:r>
                        <a:rPr lang="zh-CN" altLang="en-US" sz="1800" b="1" dirty="0" smtClean="0">
                          <a:solidFill>
                            <a:schemeClr val="tx1"/>
                          </a:solidFill>
                        </a:rPr>
                        <a:t>数显</a:t>
                      </a:r>
                      <a:endParaRPr lang="zh-CN" altLang="en-US" sz="1800" b="1" dirty="0">
                        <a:solidFill>
                          <a:schemeClr val="tx1"/>
                        </a:solidFill>
                      </a:endParaRPr>
                    </a:p>
                  </a:txBody>
                  <a:tcPr anchor="ctr" anchorCtr="1"/>
                </a:tc>
                <a:tc rowSpan="2">
                  <a:txBody>
                    <a:bodyPr/>
                    <a:lstStyle/>
                    <a:p>
                      <a:pPr algn="ctr"/>
                      <a:r>
                        <a:rPr lang="zh-CN" altLang="en-US" sz="1600" dirty="0" smtClean="0">
                          <a:solidFill>
                            <a:schemeClr val="tx1"/>
                          </a:solidFill>
                        </a:rPr>
                        <a:t>粗加工测量</a:t>
                      </a:r>
                      <a:endParaRPr lang="en-US" altLang="zh-CN" sz="1600" dirty="0" smtClean="0">
                        <a:solidFill>
                          <a:schemeClr val="tx1"/>
                        </a:solidFill>
                      </a:endParaRPr>
                    </a:p>
                    <a:p>
                      <a:pPr algn="ctr"/>
                      <a:r>
                        <a:rPr lang="zh-CN" altLang="en-US" sz="1600" dirty="0" smtClean="0">
                          <a:solidFill>
                            <a:schemeClr val="tx1"/>
                          </a:solidFill>
                        </a:rPr>
                        <a:t>螺纹长度测量</a:t>
                      </a:r>
                      <a:endParaRPr lang="zh-CN" altLang="en-US" sz="1600" dirty="0">
                        <a:solidFill>
                          <a:schemeClr val="tx1"/>
                        </a:solidFill>
                      </a:endParaRPr>
                    </a:p>
                  </a:txBody>
                  <a:tcPr anchor="ctr" anchorCtr="1"/>
                </a:tc>
              </a:tr>
              <a:tr h="272021">
                <a:tc vMerge="1">
                  <a:txBody>
                    <a:bodyPr/>
                    <a:lstStyle/>
                    <a:p>
                      <a:endParaRPr lang="zh-CN" altLang="en-US" dirty="0"/>
                    </a:p>
                  </a:txBody>
                  <a:tcPr anchor="ctr" anchorCtr="1">
                    <a:lnR w="12700" cap="flat" cmpd="sng" algn="ctr">
                      <a:solidFill>
                        <a:schemeClr val="bg1"/>
                      </a:solidFill>
                      <a:prstDash val="solid"/>
                      <a:round/>
                      <a:headEnd type="none" w="med" len="med"/>
                      <a:tailEnd type="none" w="med" len="med"/>
                    </a:lnR>
                  </a:tcPr>
                </a:tc>
                <a:tc>
                  <a:txBody>
                    <a:bodyPr/>
                    <a:lstStyle/>
                    <a:p>
                      <a:pPr algn="ctr"/>
                      <a:r>
                        <a:rPr lang="zh-CN" altLang="en-US" sz="1800" dirty="0" smtClean="0">
                          <a:solidFill>
                            <a:schemeClr val="tx1"/>
                          </a:solidFill>
                        </a:rPr>
                        <a:t>深度尺</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a:txBody>
                    <a:bodyPr/>
                    <a:lstStyle/>
                    <a:p>
                      <a:pPr algn="ctr"/>
                      <a:r>
                        <a:rPr lang="zh-CN" altLang="en-US" sz="1800" dirty="0" smtClean="0">
                          <a:solidFill>
                            <a:schemeClr val="tx1"/>
                          </a:solidFill>
                        </a:rPr>
                        <a:t>游标刻度</a:t>
                      </a:r>
                      <a:endParaRPr lang="zh-CN" altLang="en-US" sz="1800" dirty="0">
                        <a:solidFill>
                          <a:schemeClr val="tx1"/>
                        </a:solidFill>
                      </a:endParaRPr>
                    </a:p>
                  </a:txBody>
                  <a:tcPr anchor="ctr" anchorCtr="1"/>
                </a:tc>
                <a:tc>
                  <a:txBody>
                    <a:bodyPr/>
                    <a:lstStyle/>
                    <a:p>
                      <a:pPr algn="ctr"/>
                      <a:r>
                        <a:rPr lang="zh-CN" altLang="en-US" sz="1800" b="1" dirty="0" smtClean="0">
                          <a:solidFill>
                            <a:schemeClr val="tx1"/>
                          </a:solidFill>
                        </a:rPr>
                        <a:t>数显</a:t>
                      </a:r>
                      <a:r>
                        <a:rPr lang="en-US" altLang="zh-CN" sz="1800" dirty="0" smtClean="0">
                          <a:solidFill>
                            <a:schemeClr val="tx1"/>
                          </a:solidFill>
                        </a:rPr>
                        <a:t>+</a:t>
                      </a:r>
                      <a:r>
                        <a:rPr lang="zh-CN" altLang="en-US" sz="1800" dirty="0" smtClean="0">
                          <a:solidFill>
                            <a:schemeClr val="tx1"/>
                          </a:solidFill>
                        </a:rPr>
                        <a:t>刻度</a:t>
                      </a:r>
                      <a:endParaRPr lang="zh-CN" altLang="en-US" sz="1800" dirty="0">
                        <a:solidFill>
                          <a:schemeClr val="tx1"/>
                        </a:solidFill>
                      </a:endParaRPr>
                    </a:p>
                  </a:txBody>
                  <a:tcPr anchor="ctr" anchorCtr="1"/>
                </a:tc>
                <a:tc vMerge="1">
                  <a:txBody>
                    <a:bodyPr/>
                    <a:lstStyle/>
                    <a:p>
                      <a:pPr algn="ctr"/>
                      <a:endParaRPr lang="zh-CN" altLang="en-US" sz="1800" dirty="0">
                        <a:solidFill>
                          <a:schemeClr val="tx1"/>
                        </a:solidFill>
                      </a:endParaRPr>
                    </a:p>
                  </a:txBody>
                  <a:tcPr anchor="ctr" anchorCtr="1"/>
                </a:tc>
              </a:tr>
              <a:tr h="272021">
                <a:tc vMerge="1">
                  <a:txBody>
                    <a:bodyPr/>
                    <a:lstStyle/>
                    <a:p>
                      <a:endParaRPr lang="zh-CN" altLang="en-US" dirty="0"/>
                    </a:p>
                  </a:txBody>
                  <a:tcPr anchor="ctr" anchorCtr="1">
                    <a:lnR w="12700" cap="flat" cmpd="sng" algn="ctr">
                      <a:solidFill>
                        <a:schemeClr val="bg1"/>
                      </a:solidFill>
                      <a:prstDash val="solid"/>
                      <a:round/>
                      <a:headEnd type="none" w="med" len="med"/>
                      <a:tailEnd type="none" w="med" len="med"/>
                    </a:lnR>
                  </a:tcPr>
                </a:tc>
                <a:tc>
                  <a:txBody>
                    <a:bodyPr/>
                    <a:lstStyle/>
                    <a:p>
                      <a:pPr algn="ctr"/>
                      <a:r>
                        <a:rPr lang="zh-CN" altLang="en-US" sz="1800" dirty="0" smtClean="0">
                          <a:solidFill>
                            <a:schemeClr val="tx1"/>
                          </a:solidFill>
                        </a:rPr>
                        <a:t>千分尺</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刻度</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chemeClr val="tx1"/>
                          </a:solidFill>
                        </a:rPr>
                        <a:t>数显</a:t>
                      </a:r>
                      <a:r>
                        <a:rPr lang="en-US" altLang="zh-CN" sz="1800" dirty="0" smtClean="0">
                          <a:solidFill>
                            <a:schemeClr val="tx1"/>
                          </a:solidFill>
                        </a:rPr>
                        <a:t>+</a:t>
                      </a:r>
                      <a:r>
                        <a:rPr lang="zh-CN" altLang="en-US" sz="1800" dirty="0" smtClean="0">
                          <a:solidFill>
                            <a:schemeClr val="tx1"/>
                          </a:solidFill>
                        </a:rPr>
                        <a:t>刻度</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长度测量</a:t>
                      </a:r>
                      <a:endParaRPr lang="zh-CN" altLang="en-US" sz="1600" dirty="0">
                        <a:solidFill>
                          <a:schemeClr val="tx1"/>
                        </a:solidFill>
                      </a:endParaRPr>
                    </a:p>
                  </a:txBody>
                  <a:tcPr anchor="ctr" anchorCtr="1"/>
                </a:tc>
              </a:tr>
              <a:tr h="272021">
                <a:tc vMerge="1">
                  <a:txBody>
                    <a:bodyPr/>
                    <a:lstStyle/>
                    <a:p>
                      <a:endParaRPr lang="zh-CN" altLang="en-US" dirty="0"/>
                    </a:p>
                  </a:txBody>
                  <a:tcPr anchor="ctr" anchorCtr="1">
                    <a:lnR w="12700" cap="flat" cmpd="sng" algn="ctr">
                      <a:solidFill>
                        <a:schemeClr val="bg1"/>
                      </a:solidFill>
                      <a:prstDash val="solid"/>
                      <a:round/>
                      <a:headEnd type="none" w="med" len="med"/>
                      <a:tailEnd type="none" w="med" len="med"/>
                    </a:lnR>
                  </a:tcPr>
                </a:tc>
                <a:tc>
                  <a:txBody>
                    <a:bodyPr/>
                    <a:lstStyle/>
                    <a:p>
                      <a:pPr algn="ctr"/>
                      <a:r>
                        <a:rPr lang="zh-CN" altLang="en-US" sz="1800" kern="1200" dirty="0" smtClean="0">
                          <a:solidFill>
                            <a:schemeClr val="tx1"/>
                          </a:solidFill>
                          <a:latin typeface="+mn-lt"/>
                          <a:ea typeface="+mn-ea"/>
                          <a:cs typeface="+mn-cs"/>
                        </a:rPr>
                        <a:t>百分表</a:t>
                      </a:r>
                      <a:endParaRPr lang="zh-CN" altLang="en-US" sz="1800" kern="1200" dirty="0">
                        <a:solidFill>
                          <a:schemeClr val="tx1"/>
                        </a:solidFill>
                        <a:latin typeface="+mn-lt"/>
                        <a:ea typeface="+mn-ea"/>
                        <a:cs typeface="+mn-cs"/>
                      </a:endParaRPr>
                    </a:p>
                  </a:txBody>
                  <a:tcPr anchor="ctr" anchorCtr="1">
                    <a:lnL w="12700" cap="flat" cmpd="sng" algn="ctr">
                      <a:solidFill>
                        <a:schemeClr val="bg1"/>
                      </a:solidFill>
                      <a:prstDash val="solid"/>
                      <a:round/>
                      <a:headEnd type="none" w="med" len="med"/>
                      <a:tailEnd type="none" w="med" len="med"/>
                    </a:lnL>
                  </a:tcPr>
                </a:tc>
                <a:tc>
                  <a:txBody>
                    <a:bodyPr/>
                    <a:lstStyle/>
                    <a:p>
                      <a:pPr algn="ctr"/>
                      <a:r>
                        <a:rPr lang="en-US" altLang="zh-CN" sz="1800" kern="1200" dirty="0" smtClean="0">
                          <a:solidFill>
                            <a:schemeClr val="tx1"/>
                          </a:solidFill>
                          <a:latin typeface="+mn-lt"/>
                          <a:ea typeface="+mn-ea"/>
                          <a:cs typeface="+mn-cs"/>
                        </a:rPr>
                        <a:t>0-10</a:t>
                      </a:r>
                      <a:r>
                        <a:rPr lang="zh-CN" altLang="en-US" sz="1800" kern="1200" dirty="0" smtClean="0">
                          <a:solidFill>
                            <a:schemeClr val="tx1"/>
                          </a:solidFill>
                          <a:latin typeface="+mn-lt"/>
                          <a:ea typeface="+mn-ea"/>
                          <a:cs typeface="+mn-cs"/>
                        </a:rPr>
                        <a:t>表盘</a:t>
                      </a:r>
                      <a:endParaRPr lang="zh-CN" altLang="en-US" sz="1800" kern="1200" dirty="0">
                        <a:solidFill>
                          <a:schemeClr val="tx1"/>
                        </a:solidFill>
                        <a:latin typeface="+mn-lt"/>
                        <a:ea typeface="+mn-ea"/>
                        <a:cs typeface="+mn-cs"/>
                      </a:endParaRPr>
                    </a:p>
                  </a:txBody>
                  <a:tcPr anchor="ctr" anchorCtr="1"/>
                </a:tc>
                <a:tc>
                  <a:txBody>
                    <a:bodyPr/>
                    <a:lstStyle/>
                    <a:p>
                      <a:pPr algn="ctr"/>
                      <a:r>
                        <a:rPr lang="en-US" altLang="zh-CN" sz="1800" b="1" kern="1200" dirty="0" smtClean="0">
                          <a:solidFill>
                            <a:schemeClr val="tx1"/>
                          </a:solidFill>
                          <a:latin typeface="+mn-lt"/>
                          <a:ea typeface="+mn-ea"/>
                          <a:cs typeface="+mn-cs"/>
                        </a:rPr>
                        <a:t>0-50</a:t>
                      </a:r>
                      <a:r>
                        <a:rPr lang="zh-CN" altLang="en-US" sz="1800" b="1" kern="1200" dirty="0" smtClean="0">
                          <a:solidFill>
                            <a:schemeClr val="tx1"/>
                          </a:solidFill>
                          <a:latin typeface="+mn-lt"/>
                          <a:ea typeface="+mn-ea"/>
                          <a:cs typeface="+mn-cs"/>
                        </a:rPr>
                        <a:t>数显</a:t>
                      </a:r>
                      <a:endParaRPr lang="zh-CN" altLang="en-US" sz="1800" b="1" kern="1200" dirty="0">
                        <a:solidFill>
                          <a:schemeClr val="tx1"/>
                        </a:solidFill>
                        <a:latin typeface="+mn-lt"/>
                        <a:ea typeface="+mn-ea"/>
                        <a:cs typeface="+mn-cs"/>
                      </a:endParaRPr>
                    </a:p>
                  </a:txBody>
                  <a:tcPr anchor="ctr" anchorCtr="1"/>
                </a:tc>
                <a:tc>
                  <a:txBody>
                    <a:bodyPr/>
                    <a:lstStyle/>
                    <a:p>
                      <a:pPr algn="ctr"/>
                      <a:r>
                        <a:rPr lang="zh-CN" altLang="en-US" sz="1600" dirty="0" smtClean="0">
                          <a:solidFill>
                            <a:schemeClr val="tx1"/>
                          </a:solidFill>
                        </a:rPr>
                        <a:t>深度测量</a:t>
                      </a:r>
                      <a:endParaRPr lang="zh-CN" altLang="en-US" sz="1600" dirty="0">
                        <a:solidFill>
                          <a:schemeClr val="tx1"/>
                        </a:solidFill>
                      </a:endParaRPr>
                    </a:p>
                  </a:txBody>
                  <a:tcPr anchor="ctr" anchorCtr="1"/>
                </a:tc>
              </a:tr>
              <a:tr h="272021">
                <a:tc vMerge="1">
                  <a:txBody>
                    <a:bodyPr/>
                    <a:lstStyle/>
                    <a:p>
                      <a:endParaRPr lang="zh-CN" altLang="en-US" dirty="0"/>
                    </a:p>
                  </a:txBody>
                  <a:tcPr marT="45728" marB="45728" anchor="ctr" anchorCtr="1">
                    <a:lnR w="12700" cap="flat" cmpd="sng" algn="ctr">
                      <a:solidFill>
                        <a:schemeClr val="bg1"/>
                      </a:solidFill>
                      <a:prstDash val="solid"/>
                      <a:round/>
                      <a:headEnd type="none" w="med" len="med"/>
                      <a:tailEnd type="none" w="med" len="med"/>
                    </a:lnR>
                  </a:tcPr>
                </a:tc>
                <a:tc>
                  <a:txBody>
                    <a:bodyPr/>
                    <a:lstStyle/>
                    <a:p>
                      <a:r>
                        <a:rPr lang="zh-CN" altLang="en-US" sz="1800" kern="1200" dirty="0" smtClean="0">
                          <a:solidFill>
                            <a:schemeClr val="tx1"/>
                          </a:solidFill>
                          <a:latin typeface="+mn-lt"/>
                          <a:ea typeface="+mn-ea"/>
                          <a:cs typeface="+mn-cs"/>
                        </a:rPr>
                        <a:t>杠杆表</a:t>
                      </a:r>
                      <a:endParaRPr lang="zh-CN" altLang="en-US" sz="1800" kern="1200" dirty="0">
                        <a:solidFill>
                          <a:schemeClr val="tx1"/>
                        </a:solidFill>
                        <a:latin typeface="+mn-lt"/>
                        <a:ea typeface="+mn-ea"/>
                        <a:cs typeface="+mn-cs"/>
                      </a:endParaRPr>
                    </a:p>
                  </a:txBody>
                  <a:tcPr marT="45728" marB="45728" anchor="ctr" anchorCtr="1">
                    <a:lnL w="12700" cap="flat" cmpd="sng" algn="ctr">
                      <a:solidFill>
                        <a:schemeClr val="bg1"/>
                      </a:solidFill>
                      <a:prstDash val="solid"/>
                      <a:round/>
                      <a:headEnd type="none" w="med" len="med"/>
                      <a:tailEnd type="none" w="med" len="med"/>
                    </a:lnL>
                  </a:tcPr>
                </a:tc>
                <a:tc>
                  <a:txBody>
                    <a:bodyPr/>
                    <a:lstStyle/>
                    <a:p>
                      <a:r>
                        <a:rPr lang="zh-CN" altLang="en-US" sz="1800" kern="1200" dirty="0" smtClean="0">
                          <a:solidFill>
                            <a:schemeClr val="tx1"/>
                          </a:solidFill>
                          <a:latin typeface="+mn-lt"/>
                          <a:ea typeface="+mn-ea"/>
                          <a:cs typeface="+mn-cs"/>
                        </a:rPr>
                        <a:t>标准杆</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solidFill>
                          <a:latin typeface="+mn-lt"/>
                          <a:ea typeface="+mn-ea"/>
                          <a:cs typeface="+mn-cs"/>
                        </a:rPr>
                        <a:t>标准杆</a:t>
                      </a:r>
                      <a:r>
                        <a:rPr lang="en-US" altLang="zh-CN" sz="1800" kern="1200" dirty="0" smtClean="0">
                          <a:solidFill>
                            <a:schemeClr val="tx1"/>
                          </a:solidFill>
                          <a:latin typeface="+mn-lt"/>
                          <a:ea typeface="+mn-ea"/>
                          <a:cs typeface="+mn-cs"/>
                        </a:rPr>
                        <a:t>+</a:t>
                      </a:r>
                      <a:r>
                        <a:rPr lang="zh-CN" altLang="en-US" sz="1800" kern="1200" dirty="0" smtClean="0">
                          <a:solidFill>
                            <a:schemeClr val="tx1"/>
                          </a:solidFill>
                          <a:latin typeface="+mn-lt"/>
                          <a:ea typeface="+mn-ea"/>
                          <a:cs typeface="+mn-cs"/>
                        </a:rPr>
                        <a:t>加长杆</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zh-CN" altLang="en-US" sz="1600" dirty="0" smtClean="0">
                          <a:solidFill>
                            <a:schemeClr val="tx1"/>
                          </a:solidFill>
                        </a:rPr>
                        <a:t>槽宽测量</a:t>
                      </a:r>
                      <a:endParaRPr lang="zh-CN" altLang="en-US" sz="1600" dirty="0">
                        <a:solidFill>
                          <a:schemeClr val="tx1"/>
                        </a:solidFill>
                      </a:endParaRPr>
                    </a:p>
                  </a:txBody>
                  <a:tcPr anchor="ctr" anchorCtr="1"/>
                </a:tc>
              </a:tr>
              <a:tr h="272021">
                <a:tc vMerge="1">
                  <a:txBody>
                    <a:bodyPr/>
                    <a:lstStyle/>
                    <a:p>
                      <a:endParaRPr lang="zh-CN" altLang="en-US" dirty="0"/>
                    </a:p>
                  </a:txBody>
                  <a:tcPr marT="45728" marB="45728" anchor="ctr" anchorCtr="1">
                    <a:lnR w="12700" cap="flat" cmpd="sng" algn="ctr">
                      <a:solidFill>
                        <a:schemeClr val="bg1"/>
                      </a:solidFill>
                      <a:prstDash val="solid"/>
                      <a:round/>
                      <a:headEnd type="none" w="med" len="med"/>
                      <a:tailEnd type="none" w="med" len="med"/>
                    </a:lnR>
                  </a:tcPr>
                </a:tc>
                <a:tc>
                  <a:txBody>
                    <a:bodyPr/>
                    <a:lstStyle/>
                    <a:p>
                      <a:r>
                        <a:rPr lang="zh-CN" altLang="en-US" sz="1800" kern="1200" dirty="0" smtClean="0">
                          <a:solidFill>
                            <a:schemeClr val="tx1"/>
                          </a:solidFill>
                          <a:latin typeface="+mn-lt"/>
                          <a:ea typeface="+mn-ea"/>
                          <a:cs typeface="+mn-cs"/>
                        </a:rPr>
                        <a:t>内径千分尺</a:t>
                      </a:r>
                      <a:endParaRPr lang="zh-CN" altLang="en-US" sz="1800" kern="1200" dirty="0">
                        <a:solidFill>
                          <a:schemeClr val="tx1"/>
                        </a:solidFill>
                        <a:latin typeface="+mn-lt"/>
                        <a:ea typeface="+mn-ea"/>
                        <a:cs typeface="+mn-cs"/>
                      </a:endParaRPr>
                    </a:p>
                  </a:txBody>
                  <a:tcPr marT="45728" marB="45728" anchor="ctr" anchorCtr="1">
                    <a:lnL w="12700" cap="flat" cmpd="sng" algn="ctr">
                      <a:solidFill>
                        <a:schemeClr val="bg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三爪刻度</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dirty="0" smtClean="0">
                          <a:solidFill>
                            <a:schemeClr val="tx1"/>
                          </a:solidFill>
                        </a:rPr>
                        <a:t>三针数显</a:t>
                      </a:r>
                      <a:r>
                        <a:rPr lang="en-US" altLang="zh-CN" sz="1800" dirty="0" smtClean="0">
                          <a:solidFill>
                            <a:schemeClr val="tx1"/>
                          </a:solidFill>
                        </a:rPr>
                        <a:t>+</a:t>
                      </a:r>
                      <a:r>
                        <a:rPr lang="zh-CN" altLang="en-US" sz="1800" dirty="0" smtClean="0">
                          <a:solidFill>
                            <a:schemeClr val="tx1"/>
                          </a:solidFill>
                        </a:rPr>
                        <a:t>三爪刻度</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zh-CN" altLang="en-US" sz="1600" dirty="0" smtClean="0">
                          <a:solidFill>
                            <a:schemeClr val="tx1"/>
                          </a:solidFill>
                        </a:rPr>
                        <a:t>内径测量</a:t>
                      </a:r>
                      <a:endParaRPr lang="zh-CN" altLang="en-US" sz="1600" dirty="0">
                        <a:solidFill>
                          <a:schemeClr val="tx1"/>
                        </a:solidFill>
                      </a:endParaRPr>
                    </a:p>
                  </a:txBody>
                  <a:tcPr anchor="ctr" anchorCtr="1"/>
                </a:tc>
              </a:tr>
              <a:tr h="272021">
                <a:tc vMerge="1">
                  <a:txBody>
                    <a:bodyPr/>
                    <a:lstStyle/>
                    <a:p>
                      <a:endParaRPr lang="zh-CN" altLang="en-US" dirty="0"/>
                    </a:p>
                  </a:txBody>
                  <a:tcPr marT="45728" marB="45728" anchor="ctr" anchorCtr="1">
                    <a:lnR w="12700" cap="flat" cmpd="sng" algn="ctr">
                      <a:solidFill>
                        <a:schemeClr val="bg1"/>
                      </a:solidFill>
                      <a:prstDash val="solid"/>
                      <a:round/>
                      <a:headEnd type="none" w="med" len="med"/>
                      <a:tailEnd type="none" w="med" len="med"/>
                    </a:lnR>
                  </a:tcPr>
                </a:tc>
                <a:tc>
                  <a:txBody>
                    <a:bodyPr/>
                    <a:lstStyle/>
                    <a:p>
                      <a:r>
                        <a:rPr lang="zh-CN" altLang="en-US" sz="1800" kern="1200" dirty="0" smtClean="0">
                          <a:solidFill>
                            <a:schemeClr val="tx1"/>
                          </a:solidFill>
                          <a:latin typeface="+mn-lt"/>
                          <a:ea typeface="+mn-ea"/>
                          <a:cs typeface="+mn-cs"/>
                        </a:rPr>
                        <a:t>光面环规</a:t>
                      </a:r>
                      <a:endParaRPr lang="zh-CN" altLang="en-US" sz="1800" kern="1200" dirty="0">
                        <a:solidFill>
                          <a:schemeClr val="tx1"/>
                        </a:solidFill>
                        <a:latin typeface="+mn-lt"/>
                        <a:ea typeface="+mn-ea"/>
                        <a:cs typeface="+mn-cs"/>
                      </a:endParaRPr>
                    </a:p>
                  </a:txBody>
                  <a:tcPr marT="45728" marB="45728" anchor="ctr" anchorCtr="1">
                    <a:lnL w="12700" cap="flat" cmpd="sng" algn="ctr">
                      <a:solidFill>
                        <a:schemeClr val="bg1"/>
                      </a:solidFill>
                      <a:prstDash val="solid"/>
                      <a:round/>
                      <a:headEnd type="none" w="med" len="med"/>
                      <a:tailEnd type="none" w="med" len="med"/>
                    </a:lnL>
                  </a:tcPr>
                </a:tc>
                <a:tc>
                  <a:txBody>
                    <a:bodyPr/>
                    <a:lstStyle/>
                    <a:p>
                      <a:r>
                        <a:rPr lang="zh-CN" altLang="en-US" sz="1800" kern="1200" dirty="0" smtClean="0">
                          <a:solidFill>
                            <a:schemeClr val="tx1"/>
                          </a:solidFill>
                          <a:latin typeface="+mn-lt"/>
                          <a:ea typeface="+mn-ea"/>
                          <a:cs typeface="+mn-cs"/>
                        </a:rPr>
                        <a:t>标配规格</a:t>
                      </a:r>
                      <a:endParaRPr lang="zh-CN" altLang="en-US" sz="1800" kern="1200" dirty="0">
                        <a:solidFill>
                          <a:schemeClr val="tx1"/>
                        </a:solidFill>
                        <a:latin typeface="+mn-lt"/>
                        <a:ea typeface="+mn-ea"/>
                        <a:cs typeface="+mn-cs"/>
                      </a:endParaRPr>
                    </a:p>
                  </a:txBody>
                  <a:tcPr marT="45728" marB="45728" anchor="ctr" anchorCtr="1"/>
                </a:tc>
                <a:tc>
                  <a:txBody>
                    <a:bodyPr/>
                    <a:lstStyle/>
                    <a:p>
                      <a:r>
                        <a:rPr lang="en-US" altLang="zh-CN" sz="1800" kern="1200" dirty="0" smtClean="0">
                          <a:solidFill>
                            <a:schemeClr val="tx1"/>
                          </a:solidFill>
                          <a:latin typeface="+mn-lt"/>
                          <a:ea typeface="+mn-ea"/>
                          <a:cs typeface="+mn-cs"/>
                        </a:rPr>
                        <a:t>8-50 </a:t>
                      </a:r>
                      <a:r>
                        <a:rPr lang="zh-CN" altLang="en-US" sz="1800" kern="1200" dirty="0" smtClean="0">
                          <a:solidFill>
                            <a:schemeClr val="tx1"/>
                          </a:solidFill>
                          <a:latin typeface="+mn-lt"/>
                          <a:ea typeface="+mn-ea"/>
                          <a:cs typeface="+mn-cs"/>
                        </a:rPr>
                        <a:t>间隔</a:t>
                      </a:r>
                      <a:r>
                        <a:rPr lang="en-US" altLang="zh-CN" sz="1800" kern="1200" dirty="0" smtClean="0">
                          <a:solidFill>
                            <a:schemeClr val="tx1"/>
                          </a:solidFill>
                          <a:latin typeface="+mn-lt"/>
                          <a:ea typeface="+mn-ea"/>
                          <a:cs typeface="+mn-cs"/>
                        </a:rPr>
                        <a:t>2mm</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zh-CN" altLang="en-US" sz="1600" dirty="0" smtClean="0">
                          <a:solidFill>
                            <a:schemeClr val="tx1"/>
                          </a:solidFill>
                        </a:rPr>
                        <a:t>比较测量</a:t>
                      </a:r>
                      <a:endParaRPr lang="zh-CN" altLang="en-US" sz="1600" dirty="0">
                        <a:solidFill>
                          <a:schemeClr val="tx1"/>
                        </a:solidFill>
                      </a:endParaRPr>
                    </a:p>
                  </a:txBody>
                  <a:tcPr anchor="ctr" anchorCtr="1"/>
                </a:tc>
              </a:tr>
              <a:tr h="272021">
                <a:tc rowSpan="2">
                  <a:txBody>
                    <a:bodyPr/>
                    <a:lstStyle/>
                    <a:p>
                      <a:r>
                        <a:rPr lang="zh-CN" altLang="en-US" dirty="0" smtClean="0"/>
                        <a:t>找正</a:t>
                      </a:r>
                      <a:endParaRPr lang="zh-CN" altLang="en-US" dirty="0"/>
                    </a:p>
                  </a:txBody>
                  <a:tcPr anchor="ctr" anchorCtr="1">
                    <a:lnR w="12700" cap="flat" cmpd="sng" algn="ctr">
                      <a:solidFill>
                        <a:schemeClr val="bg1"/>
                      </a:solidFill>
                      <a:prstDash val="solid"/>
                      <a:round/>
                      <a:headEnd type="none" w="med" len="med"/>
                      <a:tailEnd type="none" w="med" len="med"/>
                    </a:lnR>
                  </a:tcPr>
                </a:tc>
                <a:tc>
                  <a:txBody>
                    <a:bodyPr/>
                    <a:lstStyle/>
                    <a:p>
                      <a:pPr algn="ctr"/>
                      <a:r>
                        <a:rPr lang="zh-CN" altLang="en-US" sz="1800" kern="1200" dirty="0" smtClean="0">
                          <a:solidFill>
                            <a:schemeClr val="tx1"/>
                          </a:solidFill>
                          <a:latin typeface="+mn-lt"/>
                          <a:ea typeface="+mn-ea"/>
                          <a:cs typeface="+mn-cs"/>
                        </a:rPr>
                        <a:t>中心找正仪</a:t>
                      </a:r>
                      <a:endParaRPr lang="zh-CN" altLang="en-US" sz="1800" kern="1200" dirty="0">
                        <a:solidFill>
                          <a:schemeClr val="tx1"/>
                        </a:solidFill>
                        <a:latin typeface="+mn-lt"/>
                        <a:ea typeface="+mn-ea"/>
                        <a:cs typeface="+mn-cs"/>
                      </a:endParaRPr>
                    </a:p>
                  </a:txBody>
                  <a:tcPr anchor="ctr" anchorCtr="1">
                    <a:lnL w="12700" cap="flat" cmpd="sng" algn="ctr">
                      <a:solidFill>
                        <a:schemeClr val="bg1"/>
                      </a:solidFill>
                      <a:prstDash val="solid"/>
                      <a:round/>
                      <a:headEnd type="none" w="med" len="med"/>
                      <a:tailEnd type="none" w="med" len="med"/>
                    </a:lnL>
                  </a:tcPr>
                </a:tc>
                <a:tc>
                  <a:txBody>
                    <a:bodyPr/>
                    <a:lstStyle/>
                    <a:p>
                      <a:pPr algn="ctr"/>
                      <a:r>
                        <a:rPr lang="zh-CN" altLang="en-US" sz="1800" dirty="0" smtClean="0">
                          <a:solidFill>
                            <a:schemeClr val="tx1"/>
                          </a:solidFill>
                        </a:rPr>
                        <a:t>无</a:t>
                      </a:r>
                      <a:endParaRPr lang="zh-CN" altLang="en-US" sz="1800" dirty="0">
                        <a:solidFill>
                          <a:schemeClr val="tx1"/>
                        </a:solidFill>
                      </a:endParaRPr>
                    </a:p>
                  </a:txBody>
                  <a:tcPr anchor="ctr" anchorCtr="1"/>
                </a:tc>
                <a:tc>
                  <a:txBody>
                    <a:bodyPr/>
                    <a:lstStyle/>
                    <a:p>
                      <a:pPr algn="ctr"/>
                      <a:r>
                        <a:rPr lang="zh-CN" altLang="en-US" sz="1800" dirty="0" smtClean="0">
                          <a:solidFill>
                            <a:schemeClr val="tx1"/>
                          </a:solidFill>
                        </a:rPr>
                        <a:t>有</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精：中心、单边找正</a:t>
                      </a:r>
                      <a:endParaRPr lang="zh-CN" altLang="en-US" sz="1600" dirty="0">
                        <a:solidFill>
                          <a:schemeClr val="tx1"/>
                        </a:solidFill>
                      </a:endParaRPr>
                    </a:p>
                  </a:txBody>
                  <a:tcPr anchor="ctr" anchorCtr="1"/>
                </a:tc>
              </a:tr>
              <a:tr h="272021">
                <a:tc vMerge="1">
                  <a:txBody>
                    <a:bodyPr/>
                    <a:lstStyle/>
                    <a:p>
                      <a:endParaRPr lang="zh-CN" altLang="en-US" dirty="0"/>
                    </a:p>
                  </a:txBody>
                  <a:tcPr anchor="ctr" anchorCtr="1">
                    <a:lnR w="12700" cap="flat" cmpd="sng" algn="ctr">
                      <a:solidFill>
                        <a:schemeClr val="bg1"/>
                      </a:solidFill>
                      <a:prstDash val="solid"/>
                      <a:round/>
                      <a:headEnd type="none" w="med" len="med"/>
                      <a:tailEnd type="none" w="med" len="med"/>
                    </a:lnR>
                  </a:tcPr>
                </a:tc>
                <a:tc>
                  <a:txBody>
                    <a:bodyPr/>
                    <a:lstStyle/>
                    <a:p>
                      <a:r>
                        <a:rPr lang="zh-CN" altLang="en-US" dirty="0" smtClean="0"/>
                        <a:t>寻边器</a:t>
                      </a:r>
                      <a:endParaRPr lang="zh-CN" altLang="en-US" dirty="0"/>
                    </a:p>
                  </a:txBody>
                  <a:tcPr anchor="ctr" anchorCtr="1">
                    <a:lnL w="12700" cap="flat" cmpd="sng" algn="ctr">
                      <a:solidFill>
                        <a:schemeClr val="bg1"/>
                      </a:solidFill>
                      <a:prstDash val="solid"/>
                      <a:round/>
                      <a:headEnd type="none" w="med" len="med"/>
                      <a:tailEnd type="none" w="med" len="med"/>
                    </a:lnL>
                  </a:tcPr>
                </a:tc>
                <a:tc>
                  <a:txBody>
                    <a:bodyPr/>
                    <a:lstStyle/>
                    <a:p>
                      <a:r>
                        <a:rPr lang="zh-CN" altLang="en-US" dirty="0" smtClean="0"/>
                        <a:t>机械式</a:t>
                      </a:r>
                      <a:endParaRPr lang="zh-CN" altLang="en-US" dirty="0"/>
                    </a:p>
                  </a:txBody>
                  <a:tcPr anchor="ctr" anchorCtr="1"/>
                </a:tc>
                <a:tc>
                  <a:txBody>
                    <a:bodyPr/>
                    <a:lstStyle/>
                    <a:p>
                      <a:r>
                        <a:rPr lang="zh-CN" altLang="en-US" b="1" dirty="0" smtClean="0"/>
                        <a:t>光电式</a:t>
                      </a:r>
                      <a:endParaRPr lang="zh-CN" altLang="en-US" b="1" dirty="0"/>
                    </a:p>
                  </a:txBody>
                  <a:tcPr anchor="ctr" anchorCtr="1"/>
                </a:tc>
                <a:tc>
                  <a:txBody>
                    <a:bodyPr/>
                    <a:lstStyle/>
                    <a:p>
                      <a:pPr algn="ctr"/>
                      <a:r>
                        <a:rPr lang="zh-CN" altLang="en-US" sz="1600" dirty="0" smtClean="0">
                          <a:solidFill>
                            <a:schemeClr val="tx1"/>
                          </a:solidFill>
                        </a:rPr>
                        <a:t>粗加工寻边</a:t>
                      </a:r>
                      <a:endParaRPr lang="zh-CN" altLang="en-US" sz="1600" dirty="0">
                        <a:solidFill>
                          <a:schemeClr val="tx1"/>
                        </a:solidFill>
                      </a:endParaRPr>
                    </a:p>
                  </a:txBody>
                  <a:tcPr anchor="ctr" anchorCtr="1"/>
                </a:tc>
              </a:tr>
              <a:tr h="272021">
                <a:tc>
                  <a:txBody>
                    <a:bodyPr/>
                    <a:lstStyle/>
                    <a:p>
                      <a:r>
                        <a:rPr lang="zh-CN" altLang="en-US" dirty="0" smtClean="0"/>
                        <a:t>对刀</a:t>
                      </a:r>
                      <a:endParaRPr lang="zh-CN" altLang="en-US" dirty="0"/>
                    </a:p>
                  </a:txBody>
                  <a:tcPr anchor="ctr" anchorCtr="1">
                    <a:lnR w="12700" cap="flat" cmpd="sng" algn="ctr">
                      <a:solidFill>
                        <a:schemeClr val="bg1"/>
                      </a:solidFill>
                      <a:prstDash val="solid"/>
                      <a:round/>
                      <a:headEnd type="none" w="med" len="med"/>
                      <a:tailEnd type="none" w="med" len="med"/>
                    </a:lnR>
                  </a:tcPr>
                </a:tc>
                <a:tc>
                  <a:txBody>
                    <a:bodyPr/>
                    <a:lstStyle/>
                    <a:p>
                      <a:pPr algn="ctr"/>
                      <a:r>
                        <a:rPr lang="zh-CN" altLang="en-US" sz="1800" dirty="0" smtClean="0">
                          <a:solidFill>
                            <a:schemeClr val="tx1"/>
                          </a:solidFill>
                        </a:rPr>
                        <a:t>高度尺</a:t>
                      </a:r>
                      <a:endParaRPr lang="zh-CN" altLang="en-US" sz="1800" dirty="0">
                        <a:solidFill>
                          <a:schemeClr val="tx1"/>
                        </a:solidFill>
                      </a:endParaRPr>
                    </a:p>
                  </a:txBody>
                  <a:tcPr anchor="ctr" anchorCtr="1">
                    <a:lnL w="12700" cap="flat" cmpd="sng" algn="ctr">
                      <a:solidFill>
                        <a:schemeClr val="bg1"/>
                      </a:solidFill>
                      <a:prstDash val="solid"/>
                      <a:round/>
                      <a:headEnd type="none" w="med" len="med"/>
                      <a:tailEnd type="none" w="med" len="med"/>
                    </a:lnL>
                  </a:tcPr>
                </a:tc>
                <a:tc>
                  <a:txBody>
                    <a:bodyPr/>
                    <a:lstStyle/>
                    <a:p>
                      <a:pPr algn="ctr"/>
                      <a:r>
                        <a:rPr lang="zh-CN" altLang="en-US" sz="1800" dirty="0" smtClean="0">
                          <a:solidFill>
                            <a:schemeClr val="tx1"/>
                          </a:solidFill>
                        </a:rPr>
                        <a:t>无</a:t>
                      </a:r>
                      <a:endParaRPr lang="zh-CN" altLang="en-US" sz="1800" dirty="0">
                        <a:solidFill>
                          <a:schemeClr val="tx1"/>
                        </a:solidFill>
                      </a:endParaRPr>
                    </a:p>
                  </a:txBody>
                  <a:tcPr anchor="ctr" anchorCtr="1"/>
                </a:tc>
                <a:tc>
                  <a:txBody>
                    <a:bodyPr/>
                    <a:lstStyle/>
                    <a:p>
                      <a:pPr algn="ctr"/>
                      <a:r>
                        <a:rPr lang="zh-CN" altLang="en-US" sz="1800" dirty="0" smtClean="0">
                          <a:solidFill>
                            <a:schemeClr val="tx1"/>
                          </a:solidFill>
                        </a:rPr>
                        <a:t>数字式高度尺</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机外对刀</a:t>
                      </a:r>
                      <a:endParaRPr lang="zh-CN" altLang="en-US" sz="1600" dirty="0">
                        <a:solidFill>
                          <a:schemeClr val="tx1"/>
                        </a:solidFill>
                      </a:endParaRPr>
                    </a:p>
                  </a:txBody>
                  <a:tcPr anchor="ctr" anchorCtr="1"/>
                </a:tc>
              </a:tr>
            </a:tbl>
          </a:graphicData>
        </a:graphic>
      </p:graphicFrame>
    </p:spTree>
    <p:extLst>
      <p:ext uri="{BB962C8B-B14F-4D97-AF65-F5344CB8AC3E}">
        <p14:creationId xmlns:p14="http://schemas.microsoft.com/office/powerpoint/2010/main" val="398533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684214" y="1578862"/>
            <a:ext cx="3167706"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3" name="Rectangle 3"/>
          <p:cNvSpPr>
            <a:spLocks noChangeArrowheads="1"/>
          </p:cNvSpPr>
          <p:nvPr/>
        </p:nvSpPr>
        <p:spPr bwMode="auto">
          <a:xfrm>
            <a:off x="455613" y="1051719"/>
            <a:ext cx="354032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dirty="0" smtClean="0">
                <a:solidFill>
                  <a:srgbClr val="0000FF"/>
                </a:solidFill>
                <a:ea typeface="黑体" pitchFamily="49" charset="-122"/>
              </a:rPr>
              <a:t>（六）工具对比</a:t>
            </a:r>
            <a:endParaRPr lang="zh-CN" altLang="en-US" sz="2800" dirty="0">
              <a:solidFill>
                <a:srgbClr val="0000FF"/>
              </a:solidFill>
              <a:ea typeface="黑体"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854135142"/>
              </p:ext>
            </p:extLst>
          </p:nvPr>
        </p:nvGraphicFramePr>
        <p:xfrm>
          <a:off x="423075" y="1772816"/>
          <a:ext cx="8292852" cy="4541203"/>
        </p:xfrm>
        <a:graphic>
          <a:graphicData uri="http://schemas.openxmlformats.org/drawingml/2006/table">
            <a:tbl>
              <a:tblPr firstRow="1" bandRow="1">
                <a:tableStyleId>{93296810-A885-4BE3-A3E7-6D5BEEA58F35}</a:tableStyleId>
              </a:tblPr>
              <a:tblGrid>
                <a:gridCol w="2316188"/>
                <a:gridCol w="2120769"/>
                <a:gridCol w="2376264"/>
                <a:gridCol w="1479631"/>
              </a:tblGrid>
              <a:tr h="453779">
                <a:tc>
                  <a:txBody>
                    <a:bodyPr/>
                    <a:lstStyle/>
                    <a:p>
                      <a:pPr algn="ctr"/>
                      <a:r>
                        <a:rPr lang="zh-CN" altLang="en-US" sz="1800" dirty="0" smtClean="0"/>
                        <a:t>项目</a:t>
                      </a:r>
                      <a:endParaRPr lang="zh-CN" altLang="en-US" sz="1800" dirty="0">
                        <a:solidFill>
                          <a:schemeClr val="tx1"/>
                        </a:solidFill>
                      </a:endParaRPr>
                    </a:p>
                  </a:txBody>
                  <a:tcPr anchor="ctr" anchorCtr="1"/>
                </a:tc>
                <a:tc>
                  <a:txBody>
                    <a:bodyPr/>
                    <a:lstStyle/>
                    <a:p>
                      <a:pPr algn="ctr"/>
                      <a:r>
                        <a:rPr lang="en-US" altLang="zh-CN" sz="1800" dirty="0" smtClean="0"/>
                        <a:t>41</a:t>
                      </a:r>
                      <a:r>
                        <a:rPr lang="zh-CN" altLang="en-US" sz="1800" dirty="0" smtClean="0"/>
                        <a:t>届</a:t>
                      </a:r>
                      <a:endParaRPr lang="zh-CN" altLang="en-US" sz="1800" dirty="0">
                        <a:solidFill>
                          <a:schemeClr val="tx1"/>
                        </a:solidFill>
                      </a:endParaRPr>
                    </a:p>
                  </a:txBody>
                  <a:tcPr anchor="ctr" anchorCtr="1"/>
                </a:tc>
                <a:tc>
                  <a:txBody>
                    <a:bodyPr/>
                    <a:lstStyle/>
                    <a:p>
                      <a:pPr algn="ctr"/>
                      <a:r>
                        <a:rPr lang="en-US" altLang="zh-CN" sz="1800" dirty="0" smtClean="0"/>
                        <a:t>42</a:t>
                      </a:r>
                      <a:r>
                        <a:rPr lang="zh-CN" altLang="en-US" sz="1800" dirty="0" smtClean="0"/>
                        <a:t>届</a:t>
                      </a:r>
                      <a:endParaRPr lang="zh-CN" altLang="en-US" sz="1800" dirty="0">
                        <a:solidFill>
                          <a:schemeClr val="tx1"/>
                        </a:solidFill>
                      </a:endParaRPr>
                    </a:p>
                  </a:txBody>
                  <a:tcPr anchor="ctr" anchorCtr="1"/>
                </a:tc>
                <a:tc>
                  <a:txBody>
                    <a:bodyPr/>
                    <a:lstStyle/>
                    <a:p>
                      <a:pPr algn="ctr"/>
                      <a:r>
                        <a:rPr lang="zh-CN" altLang="en-US" sz="1800" dirty="0" smtClean="0"/>
                        <a:t>备注</a:t>
                      </a:r>
                      <a:endParaRPr lang="zh-CN" altLang="en-US" sz="1800" dirty="0">
                        <a:solidFill>
                          <a:schemeClr val="tx1"/>
                        </a:solidFill>
                      </a:endParaRPr>
                    </a:p>
                  </a:txBody>
                  <a:tcPr anchor="ctr" anchorCtr="1"/>
                </a:tc>
              </a:tr>
              <a:tr h="429776">
                <a:tc>
                  <a:txBody>
                    <a:bodyPr/>
                    <a:lstStyle/>
                    <a:p>
                      <a:pPr algn="ctr"/>
                      <a:r>
                        <a:rPr lang="zh-CN" altLang="en-US" sz="1800" dirty="0" smtClean="0">
                          <a:solidFill>
                            <a:schemeClr val="tx1"/>
                          </a:solidFill>
                        </a:rPr>
                        <a:t>虎钳</a:t>
                      </a:r>
                      <a:endParaRPr lang="zh-CN" altLang="en-US" sz="1800" dirty="0">
                        <a:solidFill>
                          <a:schemeClr val="tx1"/>
                        </a:solidFill>
                      </a:endParaRPr>
                    </a:p>
                  </a:txBody>
                  <a:tcPr anchor="ctr" anchorCtr="1"/>
                </a:tc>
                <a:tc>
                  <a:txBody>
                    <a:bodyPr/>
                    <a:lstStyle/>
                    <a:p>
                      <a:pPr algn="ctr"/>
                      <a:r>
                        <a:rPr lang="en-US" altLang="zh-CN" sz="1800" dirty="0" smtClean="0">
                          <a:solidFill>
                            <a:schemeClr val="tx1"/>
                          </a:solidFill>
                        </a:rPr>
                        <a:t>120</a:t>
                      </a:r>
                      <a:r>
                        <a:rPr lang="zh-CN" altLang="en-US" sz="1800" dirty="0" smtClean="0">
                          <a:solidFill>
                            <a:schemeClr val="tx1"/>
                          </a:solidFill>
                        </a:rPr>
                        <a:t>机械助力</a:t>
                      </a:r>
                      <a:endParaRPr lang="zh-CN" altLang="en-US" sz="1800" dirty="0">
                        <a:solidFill>
                          <a:schemeClr val="tx1"/>
                        </a:solidFill>
                      </a:endParaRPr>
                    </a:p>
                  </a:txBody>
                  <a:tcPr anchor="ctr" anchorCtr="1"/>
                </a:tc>
                <a:tc>
                  <a:txBody>
                    <a:bodyPr/>
                    <a:lstStyle/>
                    <a:p>
                      <a:pPr algn="ctr"/>
                      <a:r>
                        <a:rPr lang="en-US" altLang="zh-CN" sz="1800" dirty="0" smtClean="0">
                          <a:solidFill>
                            <a:schemeClr val="tx1"/>
                          </a:solidFill>
                        </a:rPr>
                        <a:t>120+90</a:t>
                      </a:r>
                      <a:r>
                        <a:rPr lang="zh-CN" altLang="en-US" sz="1800" dirty="0" smtClean="0">
                          <a:solidFill>
                            <a:schemeClr val="tx1"/>
                          </a:solidFill>
                        </a:rPr>
                        <a:t>机械助力</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双虎钳</a:t>
                      </a:r>
                      <a:endParaRPr lang="zh-CN" altLang="en-US" sz="1600" dirty="0">
                        <a:solidFill>
                          <a:schemeClr val="tx1"/>
                        </a:solidFill>
                      </a:endParaRPr>
                    </a:p>
                  </a:txBody>
                  <a:tcPr anchor="ctr" anchorCtr="1"/>
                </a:tc>
              </a:tr>
              <a:tr h="272021">
                <a:tc>
                  <a:txBody>
                    <a:bodyPr/>
                    <a:lstStyle/>
                    <a:p>
                      <a:pPr algn="ctr"/>
                      <a:r>
                        <a:rPr lang="zh-CN" altLang="en-US" sz="1800" dirty="0" smtClean="0">
                          <a:solidFill>
                            <a:schemeClr val="tx1"/>
                          </a:solidFill>
                        </a:rPr>
                        <a:t>软钳口</a:t>
                      </a:r>
                      <a:endParaRPr lang="zh-CN" altLang="en-US" sz="1800" dirty="0">
                        <a:solidFill>
                          <a:schemeClr val="tx1"/>
                        </a:solidFill>
                      </a:endParaRPr>
                    </a:p>
                  </a:txBody>
                  <a:tcPr anchor="ctr" anchorCtr="1"/>
                </a:tc>
                <a:tc>
                  <a:txBody>
                    <a:bodyPr/>
                    <a:lstStyle/>
                    <a:p>
                      <a:pPr algn="ctr"/>
                      <a:r>
                        <a:rPr lang="zh-CN" altLang="en-US" sz="1800" dirty="0" smtClean="0">
                          <a:solidFill>
                            <a:schemeClr val="tx1"/>
                          </a:solidFill>
                        </a:rPr>
                        <a:t>使用</a:t>
                      </a:r>
                      <a:endParaRPr lang="zh-CN" altLang="en-US" sz="1800" dirty="0">
                        <a:solidFill>
                          <a:schemeClr val="tx1"/>
                        </a:solidFill>
                      </a:endParaRPr>
                    </a:p>
                  </a:txBody>
                  <a:tcPr anchor="ctr" anchorCtr="1"/>
                </a:tc>
                <a:tc>
                  <a:txBody>
                    <a:bodyPr/>
                    <a:lstStyle/>
                    <a:p>
                      <a:pPr algn="ctr"/>
                      <a:r>
                        <a:rPr lang="zh-CN" altLang="en-US" sz="1800" dirty="0" smtClean="0">
                          <a:solidFill>
                            <a:schemeClr val="tx1"/>
                          </a:solidFill>
                        </a:rPr>
                        <a:t>使用</a:t>
                      </a:r>
                      <a:endParaRPr lang="zh-CN" altLang="en-US" sz="1800" dirty="0">
                        <a:solidFill>
                          <a:schemeClr val="tx1"/>
                        </a:solidFill>
                      </a:endParaRPr>
                    </a:p>
                  </a:txBody>
                  <a:tcPr anchor="ctr" anchorCtr="1"/>
                </a:tc>
                <a:tc>
                  <a:txBody>
                    <a:bodyPr/>
                    <a:lstStyle/>
                    <a:p>
                      <a:pPr algn="ctr"/>
                      <a:r>
                        <a:rPr lang="en-US" altLang="zh-CN" sz="1600" dirty="0" smtClean="0">
                          <a:solidFill>
                            <a:schemeClr val="tx1"/>
                          </a:solidFill>
                        </a:rPr>
                        <a:t>25-30mm</a:t>
                      </a:r>
                      <a:r>
                        <a:rPr lang="zh-CN" altLang="en-US" sz="1600" dirty="0" smtClean="0">
                          <a:solidFill>
                            <a:schemeClr val="tx1"/>
                          </a:solidFill>
                        </a:rPr>
                        <a:t>厚</a:t>
                      </a:r>
                      <a:endParaRPr lang="zh-CN" altLang="en-US" sz="1600" dirty="0">
                        <a:solidFill>
                          <a:schemeClr val="tx1"/>
                        </a:solidFill>
                      </a:endParaRPr>
                    </a:p>
                  </a:txBody>
                  <a:tcPr anchor="ctr" anchorCtr="1"/>
                </a:tc>
              </a:tr>
              <a:tr h="272021">
                <a:tc>
                  <a:txBody>
                    <a:bodyPr/>
                    <a:lstStyle/>
                    <a:p>
                      <a:pPr algn="ctr"/>
                      <a:r>
                        <a:rPr lang="zh-CN" altLang="en-US" sz="1800" dirty="0" smtClean="0">
                          <a:solidFill>
                            <a:schemeClr val="tx1"/>
                          </a:solidFill>
                        </a:rPr>
                        <a:t>工件定位器</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无</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使用</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定位与限位</a:t>
                      </a:r>
                      <a:endParaRPr lang="zh-CN" altLang="en-US" sz="1600" dirty="0">
                        <a:solidFill>
                          <a:schemeClr val="tx1"/>
                        </a:solidFill>
                      </a:endParaRPr>
                    </a:p>
                  </a:txBody>
                  <a:tcPr anchor="ctr" anchorCtr="1"/>
                </a:tc>
              </a:tr>
              <a:tr h="272021">
                <a:tc>
                  <a:txBody>
                    <a:bodyPr/>
                    <a:lstStyle/>
                    <a:p>
                      <a:pPr algn="ctr"/>
                      <a:r>
                        <a:rPr lang="zh-CN" altLang="en-US" sz="1800" kern="1200" dirty="0" smtClean="0">
                          <a:solidFill>
                            <a:schemeClr val="tx1"/>
                          </a:solidFill>
                          <a:latin typeface="+mn-lt"/>
                          <a:ea typeface="+mn-ea"/>
                          <a:cs typeface="+mn-cs"/>
                        </a:rPr>
                        <a:t>支撑斜块</a:t>
                      </a:r>
                      <a:endParaRPr lang="zh-CN" altLang="en-US" sz="1800" kern="1200" dirty="0">
                        <a:solidFill>
                          <a:schemeClr val="tx1"/>
                        </a:solidFill>
                        <a:latin typeface="+mn-lt"/>
                        <a:ea typeface="+mn-ea"/>
                        <a:cs typeface="+mn-cs"/>
                      </a:endParaRPr>
                    </a:p>
                  </a:txBody>
                  <a:tcPr anchor="ctr" anchorCtr="1"/>
                </a:tc>
                <a:tc>
                  <a:txBody>
                    <a:bodyPr/>
                    <a:lstStyle/>
                    <a:p>
                      <a:pPr algn="ctr"/>
                      <a:r>
                        <a:rPr lang="zh-CN" altLang="en-US" sz="1800" kern="1200" dirty="0" smtClean="0">
                          <a:solidFill>
                            <a:schemeClr val="tx1"/>
                          </a:solidFill>
                          <a:latin typeface="+mn-lt"/>
                          <a:ea typeface="+mn-ea"/>
                          <a:cs typeface="+mn-cs"/>
                        </a:rPr>
                        <a:t>无</a:t>
                      </a:r>
                      <a:endParaRPr lang="zh-CN" altLang="en-US" sz="1800" kern="1200" dirty="0">
                        <a:solidFill>
                          <a:schemeClr val="tx1"/>
                        </a:solidFill>
                        <a:latin typeface="+mn-lt"/>
                        <a:ea typeface="+mn-ea"/>
                        <a:cs typeface="+mn-cs"/>
                      </a:endParaRPr>
                    </a:p>
                  </a:txBody>
                  <a:tcPr anchor="ctr" anchorCtr="1"/>
                </a:tc>
                <a:tc>
                  <a:txBody>
                    <a:bodyPr/>
                    <a:lstStyle/>
                    <a:p>
                      <a:pPr algn="ctr"/>
                      <a:r>
                        <a:rPr lang="zh-CN" altLang="en-US" sz="1800" kern="1200" dirty="0" smtClean="0">
                          <a:solidFill>
                            <a:schemeClr val="tx1"/>
                          </a:solidFill>
                          <a:latin typeface="+mn-lt"/>
                          <a:ea typeface="+mn-ea"/>
                          <a:cs typeface="+mn-cs"/>
                        </a:rPr>
                        <a:t>使用</a:t>
                      </a:r>
                      <a:endParaRPr lang="zh-CN" altLang="en-US" sz="1800" kern="1200" dirty="0">
                        <a:solidFill>
                          <a:schemeClr val="tx1"/>
                        </a:solidFill>
                        <a:latin typeface="+mn-lt"/>
                        <a:ea typeface="+mn-ea"/>
                        <a:cs typeface="+mn-cs"/>
                      </a:endParaRPr>
                    </a:p>
                  </a:txBody>
                  <a:tcPr anchor="ctr" anchorCtr="1"/>
                </a:tc>
                <a:tc>
                  <a:txBody>
                    <a:bodyPr/>
                    <a:lstStyle/>
                    <a:p>
                      <a:pPr algn="ctr"/>
                      <a:r>
                        <a:rPr lang="zh-CN" altLang="en-US" sz="1600" dirty="0" smtClean="0">
                          <a:solidFill>
                            <a:schemeClr val="tx1"/>
                          </a:solidFill>
                        </a:rPr>
                        <a:t>辅助支撑</a:t>
                      </a:r>
                      <a:endParaRPr lang="zh-CN" altLang="en-US" sz="1600" dirty="0">
                        <a:solidFill>
                          <a:schemeClr val="tx1"/>
                        </a:solidFill>
                      </a:endParaRPr>
                    </a:p>
                  </a:txBody>
                  <a:tcPr anchor="ctr" anchorCtr="1"/>
                </a:tc>
              </a:tr>
              <a:tr h="272021">
                <a:tc>
                  <a:txBody>
                    <a:bodyPr/>
                    <a:lstStyle/>
                    <a:p>
                      <a:r>
                        <a:rPr lang="zh-CN" altLang="en-US" sz="1800" kern="1200" dirty="0" smtClean="0">
                          <a:solidFill>
                            <a:schemeClr val="tx1"/>
                          </a:solidFill>
                          <a:latin typeface="+mn-lt"/>
                          <a:ea typeface="+mn-ea"/>
                          <a:cs typeface="+mn-cs"/>
                        </a:rPr>
                        <a:t>杠杆表校准器</a:t>
                      </a:r>
                      <a:endParaRPr lang="zh-CN" altLang="en-US" sz="1800" kern="1200" dirty="0">
                        <a:solidFill>
                          <a:schemeClr val="tx1"/>
                        </a:solidFill>
                        <a:latin typeface="+mn-lt"/>
                        <a:ea typeface="+mn-ea"/>
                        <a:cs typeface="+mn-cs"/>
                      </a:endParaRPr>
                    </a:p>
                  </a:txBody>
                  <a:tcPr marT="45728" marB="45728" anchor="ctr" anchorCtr="1"/>
                </a:tc>
                <a:tc>
                  <a:txBody>
                    <a:bodyPr/>
                    <a:lstStyle/>
                    <a:p>
                      <a:r>
                        <a:rPr lang="zh-CN" altLang="en-US" sz="1800" kern="1200" dirty="0" smtClean="0">
                          <a:solidFill>
                            <a:schemeClr val="tx1"/>
                          </a:solidFill>
                          <a:latin typeface="+mn-lt"/>
                          <a:ea typeface="+mn-ea"/>
                          <a:cs typeface="+mn-cs"/>
                        </a:rPr>
                        <a:t>无</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zh-CN" altLang="en-US" sz="1800" kern="1200" dirty="0" smtClean="0">
                          <a:solidFill>
                            <a:schemeClr val="tx1"/>
                          </a:solidFill>
                          <a:latin typeface="+mn-lt"/>
                          <a:ea typeface="+mn-ea"/>
                          <a:cs typeface="+mn-cs"/>
                        </a:rPr>
                        <a:t>使用</a:t>
                      </a:r>
                      <a:r>
                        <a:rPr lang="en-US" altLang="zh-CN" sz="1800" kern="1200" dirty="0" smtClean="0">
                          <a:solidFill>
                            <a:schemeClr val="tx1"/>
                          </a:solidFill>
                          <a:latin typeface="+mn-lt"/>
                          <a:ea typeface="+mn-ea"/>
                          <a:cs typeface="+mn-cs"/>
                        </a:rPr>
                        <a:t>10</a:t>
                      </a:r>
                      <a:r>
                        <a:rPr lang="zh-CN" altLang="en-US" sz="1800" kern="1200" dirty="0" smtClean="0">
                          <a:solidFill>
                            <a:schemeClr val="tx1"/>
                          </a:solidFill>
                          <a:latin typeface="+mn-lt"/>
                          <a:ea typeface="+mn-ea"/>
                          <a:cs typeface="+mn-cs"/>
                        </a:rPr>
                        <a:t>环规装置</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zh-CN" altLang="en-US" sz="1600" dirty="0" smtClean="0">
                          <a:solidFill>
                            <a:schemeClr val="tx1"/>
                          </a:solidFill>
                        </a:rPr>
                        <a:t>用于单面巡边</a:t>
                      </a:r>
                      <a:endParaRPr lang="zh-CN" altLang="en-US" sz="1600" dirty="0">
                        <a:solidFill>
                          <a:schemeClr val="tx1"/>
                        </a:solidFill>
                      </a:endParaRPr>
                    </a:p>
                  </a:txBody>
                  <a:tcPr anchor="ctr" anchorCtr="1"/>
                </a:tc>
              </a:tr>
              <a:tr h="272021">
                <a:tc>
                  <a:txBody>
                    <a:bodyPr/>
                    <a:lstStyle/>
                    <a:p>
                      <a:r>
                        <a:rPr lang="zh-CN" altLang="en-US" sz="1800" kern="1200" dirty="0" smtClean="0">
                          <a:solidFill>
                            <a:schemeClr val="tx1"/>
                          </a:solidFill>
                          <a:latin typeface="+mn-lt"/>
                          <a:ea typeface="+mn-ea"/>
                          <a:cs typeface="+mn-cs"/>
                        </a:rPr>
                        <a:t>对刀装置</a:t>
                      </a:r>
                      <a:endParaRPr lang="zh-CN" altLang="en-US" sz="1800" kern="1200" dirty="0">
                        <a:solidFill>
                          <a:schemeClr val="tx1"/>
                        </a:solidFill>
                        <a:latin typeface="+mn-lt"/>
                        <a:ea typeface="+mn-ea"/>
                        <a:cs typeface="+mn-cs"/>
                      </a:endParaRPr>
                    </a:p>
                  </a:txBody>
                  <a:tcPr marT="45728" marB="45728" anchor="ctr" anchorCtr="1"/>
                </a:tc>
                <a:tc>
                  <a:txBody>
                    <a:bodyPr/>
                    <a:lstStyle/>
                    <a:p>
                      <a:r>
                        <a:rPr lang="en-US" altLang="zh-CN" sz="1800" kern="1200" dirty="0" smtClean="0">
                          <a:solidFill>
                            <a:schemeClr val="tx1"/>
                          </a:solidFill>
                          <a:latin typeface="+mn-lt"/>
                          <a:ea typeface="+mn-ea"/>
                          <a:cs typeface="+mn-cs"/>
                        </a:rPr>
                        <a:t>Z</a:t>
                      </a:r>
                      <a:r>
                        <a:rPr lang="zh-CN" altLang="en-US" sz="1800" kern="1200" dirty="0" smtClean="0">
                          <a:solidFill>
                            <a:schemeClr val="tx1"/>
                          </a:solidFill>
                          <a:latin typeface="+mn-lt"/>
                          <a:ea typeface="+mn-ea"/>
                          <a:cs typeface="+mn-cs"/>
                        </a:rPr>
                        <a:t>轴对刀器</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solidFill>
                          <a:latin typeface="+mn-lt"/>
                          <a:ea typeface="+mn-ea"/>
                          <a:cs typeface="+mn-cs"/>
                        </a:rPr>
                        <a:t>数字高度尺</a:t>
                      </a:r>
                      <a:r>
                        <a:rPr lang="en-US" altLang="zh-CN" sz="1800" kern="1200" dirty="0" smtClean="0">
                          <a:solidFill>
                            <a:schemeClr val="tx1"/>
                          </a:solidFill>
                          <a:latin typeface="+mn-lt"/>
                          <a:ea typeface="+mn-ea"/>
                          <a:cs typeface="+mn-cs"/>
                        </a:rPr>
                        <a:t>+</a:t>
                      </a:r>
                      <a:r>
                        <a:rPr lang="zh-CN" altLang="en-US" sz="1800" kern="1200" dirty="0" smtClean="0">
                          <a:solidFill>
                            <a:schemeClr val="tx1"/>
                          </a:solidFill>
                          <a:latin typeface="+mn-lt"/>
                          <a:ea typeface="+mn-ea"/>
                          <a:cs typeface="+mn-cs"/>
                        </a:rPr>
                        <a:t>千分表</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zh-CN" altLang="en-US" sz="1600" dirty="0" smtClean="0">
                          <a:solidFill>
                            <a:schemeClr val="tx1"/>
                          </a:solidFill>
                        </a:rPr>
                        <a:t>机外对刀</a:t>
                      </a:r>
                      <a:endParaRPr lang="zh-CN" altLang="en-US" sz="1600" dirty="0">
                        <a:solidFill>
                          <a:schemeClr val="tx1"/>
                        </a:solidFill>
                      </a:endParaRPr>
                    </a:p>
                  </a:txBody>
                  <a:tcPr anchor="ctr" anchorCtr="1"/>
                </a:tc>
              </a:tr>
              <a:tr h="272021">
                <a:tc>
                  <a:txBody>
                    <a:bodyPr/>
                    <a:lstStyle/>
                    <a:p>
                      <a:r>
                        <a:rPr lang="zh-CN" altLang="en-US" sz="1800" kern="1200" dirty="0" smtClean="0">
                          <a:solidFill>
                            <a:schemeClr val="tx1"/>
                          </a:solidFill>
                          <a:latin typeface="+mn-lt"/>
                          <a:ea typeface="+mn-ea"/>
                          <a:cs typeface="+mn-cs"/>
                        </a:rPr>
                        <a:t>刀柄数量</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tx1"/>
                          </a:solidFill>
                          <a:latin typeface="+mn-lt"/>
                          <a:ea typeface="+mn-ea"/>
                          <a:cs typeface="+mn-cs"/>
                        </a:rPr>
                        <a:t>30</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tx1"/>
                          </a:solidFill>
                          <a:latin typeface="+mn-lt"/>
                          <a:ea typeface="+mn-ea"/>
                          <a:cs typeface="+mn-cs"/>
                        </a:rPr>
                        <a:t>60</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zh-CN" altLang="en-US" sz="1600" dirty="0" smtClean="0">
                          <a:solidFill>
                            <a:schemeClr val="tx1"/>
                          </a:solidFill>
                        </a:rPr>
                        <a:t>强力、</a:t>
                      </a:r>
                      <a:r>
                        <a:rPr lang="en-US" altLang="zh-CN" sz="1600" dirty="0" smtClean="0">
                          <a:solidFill>
                            <a:schemeClr val="tx1"/>
                          </a:solidFill>
                        </a:rPr>
                        <a:t>ER</a:t>
                      </a:r>
                      <a:r>
                        <a:rPr lang="zh-CN" altLang="en-US" sz="1600" dirty="0" smtClean="0">
                          <a:solidFill>
                            <a:schemeClr val="tx1"/>
                          </a:solidFill>
                        </a:rPr>
                        <a:t>、钻夹、镗头、侧固等</a:t>
                      </a:r>
                      <a:endParaRPr lang="zh-CN" altLang="en-US" sz="1600" dirty="0">
                        <a:solidFill>
                          <a:schemeClr val="tx1"/>
                        </a:solidFill>
                      </a:endParaRPr>
                    </a:p>
                  </a:txBody>
                  <a:tcPr anchor="ctr" anchorCtr="1"/>
                </a:tc>
              </a:tr>
              <a:tr h="272021">
                <a:tc>
                  <a:txBody>
                    <a:bodyPr/>
                    <a:lstStyle/>
                    <a:p>
                      <a:r>
                        <a:rPr lang="zh-CN" altLang="en-US" sz="1800" kern="1200" dirty="0" smtClean="0">
                          <a:solidFill>
                            <a:schemeClr val="tx1"/>
                          </a:solidFill>
                          <a:latin typeface="+mn-lt"/>
                          <a:ea typeface="+mn-ea"/>
                          <a:cs typeface="+mn-cs"/>
                        </a:rPr>
                        <a:t>工具箱</a:t>
                      </a:r>
                      <a:endParaRPr lang="zh-CN" altLang="en-US" sz="1800" kern="1200" dirty="0">
                        <a:solidFill>
                          <a:schemeClr val="tx1"/>
                        </a:solidFill>
                        <a:latin typeface="+mn-lt"/>
                        <a:ea typeface="+mn-ea"/>
                        <a:cs typeface="+mn-cs"/>
                      </a:endParaRPr>
                    </a:p>
                  </a:txBody>
                  <a:tcPr marT="45728" marB="45728" anchor="ctr" anchorCtr="1"/>
                </a:tc>
                <a:tc>
                  <a:txBody>
                    <a:bodyPr/>
                    <a:lstStyle/>
                    <a:p>
                      <a:r>
                        <a:rPr lang="en-US" altLang="zh-CN" sz="1800" kern="1200" dirty="0" smtClean="0">
                          <a:solidFill>
                            <a:schemeClr val="tx1"/>
                          </a:solidFill>
                          <a:latin typeface="+mn-lt"/>
                          <a:ea typeface="+mn-ea"/>
                          <a:cs typeface="+mn-cs"/>
                        </a:rPr>
                        <a:t>3</a:t>
                      </a:r>
                      <a:r>
                        <a:rPr lang="zh-CN" altLang="en-US" sz="1800" kern="1200" dirty="0" smtClean="0">
                          <a:solidFill>
                            <a:schemeClr val="tx1"/>
                          </a:solidFill>
                          <a:latin typeface="+mn-lt"/>
                          <a:ea typeface="+mn-ea"/>
                          <a:cs typeface="+mn-cs"/>
                        </a:rPr>
                        <a:t>个木箱、小于</a:t>
                      </a:r>
                      <a:r>
                        <a:rPr lang="en-US" altLang="zh-CN" sz="1800" kern="1200" dirty="0" smtClean="0">
                          <a:solidFill>
                            <a:schemeClr val="tx1"/>
                          </a:solidFill>
                          <a:latin typeface="+mn-lt"/>
                          <a:ea typeface="+mn-ea"/>
                          <a:cs typeface="+mn-cs"/>
                        </a:rPr>
                        <a:t>0.5M</a:t>
                      </a:r>
                      <a:r>
                        <a:rPr lang="en-US" altLang="zh-CN" sz="1800" kern="1200" dirty="0" smtClean="0">
                          <a:solidFill>
                            <a:schemeClr val="tx1"/>
                          </a:solidFill>
                          <a:latin typeface="宋体"/>
                          <a:ea typeface="宋体"/>
                          <a:cs typeface="+mn-cs"/>
                        </a:rPr>
                        <a:t>³</a:t>
                      </a:r>
                      <a:r>
                        <a:rPr lang="zh-CN" altLang="en-US" sz="1800" kern="1200" dirty="0" smtClean="0">
                          <a:solidFill>
                            <a:schemeClr val="tx1"/>
                          </a:solidFill>
                          <a:latin typeface="宋体"/>
                          <a:ea typeface="宋体"/>
                          <a:cs typeface="+mn-cs"/>
                        </a:rPr>
                        <a:t>、</a:t>
                      </a:r>
                      <a:r>
                        <a:rPr lang="en-US" altLang="zh-CN" sz="1800" kern="1200" dirty="0" smtClean="0">
                          <a:solidFill>
                            <a:schemeClr val="tx1"/>
                          </a:solidFill>
                          <a:latin typeface="+mn-lt"/>
                          <a:ea typeface="+mn-ea"/>
                          <a:cs typeface="+mn-cs"/>
                        </a:rPr>
                        <a:t>200KG</a:t>
                      </a:r>
                      <a:endParaRPr lang="zh-CN" altLang="en-US" sz="1800" kern="1200" dirty="0">
                        <a:solidFill>
                          <a:schemeClr val="tx1"/>
                        </a:solidFill>
                        <a:latin typeface="+mn-lt"/>
                        <a:ea typeface="+mn-ea"/>
                        <a:cs typeface="+mn-cs"/>
                      </a:endParaRPr>
                    </a:p>
                  </a:txBody>
                  <a:tcPr marT="45728" marB="45728"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tx1"/>
                          </a:solidFill>
                          <a:latin typeface="+mn-lt"/>
                          <a:ea typeface="+mn-ea"/>
                          <a:cs typeface="+mn-cs"/>
                        </a:rPr>
                        <a:t>2</a:t>
                      </a:r>
                      <a:r>
                        <a:rPr lang="zh-CN" altLang="en-US" sz="1800" kern="1200" dirty="0" smtClean="0">
                          <a:solidFill>
                            <a:schemeClr val="tx1"/>
                          </a:solidFill>
                          <a:latin typeface="+mn-lt"/>
                          <a:ea typeface="+mn-ea"/>
                          <a:cs typeface="+mn-cs"/>
                        </a:rPr>
                        <a:t>个钢制工具柜、大于</a:t>
                      </a:r>
                      <a:r>
                        <a:rPr lang="en-US" altLang="zh-CN" sz="1800" kern="1200" dirty="0" smtClean="0">
                          <a:solidFill>
                            <a:schemeClr val="tx1"/>
                          </a:solidFill>
                          <a:latin typeface="+mn-lt"/>
                          <a:ea typeface="+mn-ea"/>
                          <a:cs typeface="+mn-cs"/>
                        </a:rPr>
                        <a:t>1.2M</a:t>
                      </a:r>
                      <a:r>
                        <a:rPr lang="en-US" altLang="zh-CN" sz="1800" kern="1200" dirty="0" smtClean="0">
                          <a:solidFill>
                            <a:schemeClr val="tx1"/>
                          </a:solidFill>
                          <a:latin typeface="宋体"/>
                          <a:ea typeface="宋体"/>
                          <a:cs typeface="+mn-cs"/>
                        </a:rPr>
                        <a:t>³</a:t>
                      </a:r>
                      <a:r>
                        <a:rPr lang="zh-CN" altLang="en-US" sz="1800" kern="1200" dirty="0" smtClean="0">
                          <a:solidFill>
                            <a:schemeClr val="tx1"/>
                          </a:solidFill>
                          <a:latin typeface="宋体"/>
                          <a:ea typeface="宋体"/>
                          <a:cs typeface="+mn-cs"/>
                        </a:rPr>
                        <a:t>、</a:t>
                      </a:r>
                      <a:r>
                        <a:rPr lang="en-US" altLang="zh-CN" sz="1800" kern="1200" dirty="0" smtClean="0">
                          <a:solidFill>
                            <a:schemeClr val="tx1"/>
                          </a:solidFill>
                          <a:latin typeface="+mn-lt"/>
                          <a:ea typeface="+mn-ea"/>
                          <a:cs typeface="+mn-cs"/>
                        </a:rPr>
                        <a:t>800KG</a:t>
                      </a:r>
                      <a:endParaRPr lang="zh-CN" altLang="en-US" sz="1800" kern="1200" dirty="0">
                        <a:solidFill>
                          <a:schemeClr val="tx1"/>
                        </a:solidFill>
                        <a:latin typeface="+mn-lt"/>
                        <a:ea typeface="+mn-ea"/>
                        <a:cs typeface="+mn-cs"/>
                      </a:endParaRPr>
                    </a:p>
                  </a:txBody>
                  <a:tcPr marT="45728" marB="45728" anchor="ctr" anchorCtr="1"/>
                </a:tc>
                <a:tc>
                  <a:txBody>
                    <a:bodyPr/>
                    <a:lstStyle/>
                    <a:p>
                      <a:pPr algn="ctr"/>
                      <a:r>
                        <a:rPr lang="zh-CN" altLang="en-US" sz="1600" dirty="0" smtClean="0">
                          <a:solidFill>
                            <a:schemeClr val="tx1"/>
                          </a:solidFill>
                        </a:rPr>
                        <a:t>刀具台面</a:t>
                      </a:r>
                      <a:endParaRPr lang="en-US" altLang="zh-CN" sz="1600" dirty="0" smtClean="0">
                        <a:solidFill>
                          <a:schemeClr val="tx1"/>
                        </a:solidFill>
                      </a:endParaRPr>
                    </a:p>
                    <a:p>
                      <a:pPr algn="ctr"/>
                      <a:r>
                        <a:rPr lang="zh-CN" altLang="en-US" sz="1600" dirty="0" smtClean="0">
                          <a:solidFill>
                            <a:schemeClr val="tx1"/>
                          </a:solidFill>
                        </a:rPr>
                        <a:t>测量台面</a:t>
                      </a:r>
                      <a:endParaRPr lang="zh-CN" altLang="en-US" sz="1600" dirty="0">
                        <a:solidFill>
                          <a:schemeClr val="tx1"/>
                        </a:solidFill>
                      </a:endParaRPr>
                    </a:p>
                  </a:txBody>
                  <a:tcPr anchor="ctr" anchorCtr="1"/>
                </a:tc>
              </a:tr>
              <a:tr h="272021">
                <a:tc>
                  <a:txBody>
                    <a:bodyPr/>
                    <a:lstStyle/>
                    <a:p>
                      <a:pPr algn="ctr"/>
                      <a:r>
                        <a:rPr lang="zh-CN" altLang="en-US" sz="1800" kern="1200" dirty="0" smtClean="0">
                          <a:solidFill>
                            <a:schemeClr val="tx1"/>
                          </a:solidFill>
                          <a:latin typeface="+mn-lt"/>
                          <a:ea typeface="+mn-ea"/>
                          <a:cs typeface="+mn-cs"/>
                        </a:rPr>
                        <a:t>总价</a:t>
                      </a:r>
                      <a:endParaRPr lang="zh-CN" altLang="en-US" sz="1800" kern="1200" dirty="0">
                        <a:solidFill>
                          <a:schemeClr val="tx1"/>
                        </a:solidFill>
                        <a:latin typeface="+mn-lt"/>
                        <a:ea typeface="+mn-ea"/>
                        <a:cs typeface="+mn-cs"/>
                      </a:endParaRPr>
                    </a:p>
                  </a:txBody>
                  <a:tcPr anchor="ctr" anchorCtr="1"/>
                </a:tc>
                <a:tc>
                  <a:txBody>
                    <a:bodyPr/>
                    <a:lstStyle/>
                    <a:p>
                      <a:pPr algn="ctr"/>
                      <a:r>
                        <a:rPr lang="en-US" altLang="zh-CN" sz="1800" dirty="0" smtClean="0">
                          <a:solidFill>
                            <a:schemeClr val="tx1"/>
                          </a:solidFill>
                        </a:rPr>
                        <a:t>50</a:t>
                      </a:r>
                      <a:r>
                        <a:rPr lang="zh-CN" altLang="en-US" sz="1800" dirty="0" smtClean="0">
                          <a:solidFill>
                            <a:schemeClr val="tx1"/>
                          </a:solidFill>
                        </a:rPr>
                        <a:t>万</a:t>
                      </a:r>
                      <a:endParaRPr lang="zh-CN" altLang="en-US" sz="1800" dirty="0">
                        <a:solidFill>
                          <a:schemeClr val="tx1"/>
                        </a:solidFill>
                      </a:endParaRPr>
                    </a:p>
                  </a:txBody>
                  <a:tcPr anchor="ctr" anchorCtr="1"/>
                </a:tc>
                <a:tc>
                  <a:txBody>
                    <a:bodyPr/>
                    <a:lstStyle/>
                    <a:p>
                      <a:pPr algn="ctr"/>
                      <a:r>
                        <a:rPr lang="zh-CN" altLang="en-US" sz="1800" dirty="0" smtClean="0">
                          <a:solidFill>
                            <a:schemeClr val="tx1"/>
                          </a:solidFill>
                        </a:rPr>
                        <a:t>近</a:t>
                      </a:r>
                      <a:r>
                        <a:rPr lang="en-US" altLang="zh-CN" sz="1800" dirty="0" smtClean="0">
                          <a:solidFill>
                            <a:schemeClr val="tx1"/>
                          </a:solidFill>
                        </a:rPr>
                        <a:t>200</a:t>
                      </a:r>
                      <a:r>
                        <a:rPr lang="zh-CN" altLang="en-US" sz="1800" dirty="0" smtClean="0">
                          <a:solidFill>
                            <a:schemeClr val="tx1"/>
                          </a:solidFill>
                        </a:rPr>
                        <a:t>万</a:t>
                      </a:r>
                      <a:endParaRPr lang="zh-CN" altLang="en-US" sz="1800" dirty="0">
                        <a:solidFill>
                          <a:schemeClr val="tx1"/>
                        </a:solidFill>
                      </a:endParaRPr>
                    </a:p>
                  </a:txBody>
                  <a:tcPr anchor="ctr" anchorCtr="1"/>
                </a:tc>
                <a:tc>
                  <a:txBody>
                    <a:bodyPr/>
                    <a:lstStyle/>
                    <a:p>
                      <a:pPr algn="ctr"/>
                      <a:endParaRPr lang="zh-CN" altLang="en-US" sz="1600" dirty="0">
                        <a:solidFill>
                          <a:schemeClr val="tx1"/>
                        </a:solidFill>
                      </a:endParaRPr>
                    </a:p>
                  </a:txBody>
                  <a:tcPr anchor="ctr" anchorCtr="1"/>
                </a:tc>
              </a:tr>
            </a:tbl>
          </a:graphicData>
        </a:graphic>
      </p:graphicFrame>
    </p:spTree>
    <p:extLst>
      <p:ext uri="{BB962C8B-B14F-4D97-AF65-F5344CB8AC3E}">
        <p14:creationId xmlns:p14="http://schemas.microsoft.com/office/powerpoint/2010/main" val="7445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684214" y="1578862"/>
            <a:ext cx="3167706"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3" name="Rectangle 3"/>
          <p:cNvSpPr>
            <a:spLocks noChangeArrowheads="1"/>
          </p:cNvSpPr>
          <p:nvPr/>
        </p:nvSpPr>
        <p:spPr bwMode="auto">
          <a:xfrm>
            <a:off x="455613" y="1051719"/>
            <a:ext cx="354032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dirty="0" smtClean="0">
                <a:solidFill>
                  <a:srgbClr val="0000FF"/>
                </a:solidFill>
                <a:ea typeface="黑体" pitchFamily="49" charset="-122"/>
              </a:rPr>
              <a:t>（七）工</a:t>
            </a:r>
            <a:r>
              <a:rPr lang="zh-CN" altLang="en-US" sz="2800" dirty="0">
                <a:solidFill>
                  <a:srgbClr val="0000FF"/>
                </a:solidFill>
                <a:ea typeface="黑体" pitchFamily="49" charset="-122"/>
              </a:rPr>
              <a:t>艺</a:t>
            </a:r>
            <a:r>
              <a:rPr lang="zh-CN" altLang="en-US" sz="2800" dirty="0" smtClean="0">
                <a:solidFill>
                  <a:srgbClr val="0000FF"/>
                </a:solidFill>
                <a:ea typeface="黑体" pitchFamily="49" charset="-122"/>
              </a:rPr>
              <a:t>对比</a:t>
            </a:r>
            <a:endParaRPr lang="zh-CN" altLang="en-US" sz="2800" dirty="0">
              <a:solidFill>
                <a:srgbClr val="0000FF"/>
              </a:solidFill>
              <a:ea typeface="黑体"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672995255"/>
              </p:ext>
            </p:extLst>
          </p:nvPr>
        </p:nvGraphicFramePr>
        <p:xfrm>
          <a:off x="423075" y="1772816"/>
          <a:ext cx="8292852" cy="4477139"/>
        </p:xfrm>
        <a:graphic>
          <a:graphicData uri="http://schemas.openxmlformats.org/drawingml/2006/table">
            <a:tbl>
              <a:tblPr firstRow="1" bandRow="1">
                <a:tableStyleId>{93296810-A885-4BE3-A3E7-6D5BEEA58F35}</a:tableStyleId>
              </a:tblPr>
              <a:tblGrid>
                <a:gridCol w="1844669"/>
                <a:gridCol w="2088232"/>
                <a:gridCol w="2304256"/>
                <a:gridCol w="2055695"/>
              </a:tblGrid>
              <a:tr h="453779">
                <a:tc>
                  <a:txBody>
                    <a:bodyPr/>
                    <a:lstStyle/>
                    <a:p>
                      <a:pPr algn="ctr"/>
                      <a:r>
                        <a:rPr lang="zh-CN" altLang="en-US" sz="1800" dirty="0" smtClean="0"/>
                        <a:t>项目</a:t>
                      </a:r>
                      <a:endParaRPr lang="zh-CN" altLang="en-US" sz="1800" dirty="0">
                        <a:solidFill>
                          <a:schemeClr val="tx1"/>
                        </a:solidFill>
                      </a:endParaRPr>
                    </a:p>
                  </a:txBody>
                  <a:tcPr anchor="ctr" anchorCtr="1"/>
                </a:tc>
                <a:tc>
                  <a:txBody>
                    <a:bodyPr/>
                    <a:lstStyle/>
                    <a:p>
                      <a:pPr algn="ctr"/>
                      <a:r>
                        <a:rPr lang="en-US" altLang="zh-CN" sz="1800" dirty="0" smtClean="0"/>
                        <a:t>41</a:t>
                      </a:r>
                      <a:r>
                        <a:rPr lang="zh-CN" altLang="en-US" sz="1800" dirty="0" smtClean="0"/>
                        <a:t>届</a:t>
                      </a:r>
                      <a:endParaRPr lang="zh-CN" altLang="en-US" sz="1800" dirty="0">
                        <a:solidFill>
                          <a:schemeClr val="tx1"/>
                        </a:solidFill>
                      </a:endParaRPr>
                    </a:p>
                  </a:txBody>
                  <a:tcPr anchor="ctr" anchorCtr="1"/>
                </a:tc>
                <a:tc>
                  <a:txBody>
                    <a:bodyPr/>
                    <a:lstStyle/>
                    <a:p>
                      <a:pPr algn="ctr"/>
                      <a:r>
                        <a:rPr lang="en-US" altLang="zh-CN" sz="1800" dirty="0" smtClean="0"/>
                        <a:t>42</a:t>
                      </a:r>
                      <a:r>
                        <a:rPr lang="zh-CN" altLang="en-US" sz="1800" dirty="0" smtClean="0"/>
                        <a:t>届</a:t>
                      </a:r>
                      <a:endParaRPr lang="zh-CN" altLang="en-US" sz="1800" dirty="0">
                        <a:solidFill>
                          <a:schemeClr val="tx1"/>
                        </a:solidFill>
                      </a:endParaRPr>
                    </a:p>
                  </a:txBody>
                  <a:tcPr anchor="ctr" anchorCtr="1"/>
                </a:tc>
                <a:tc>
                  <a:txBody>
                    <a:bodyPr/>
                    <a:lstStyle/>
                    <a:p>
                      <a:pPr algn="ctr"/>
                      <a:r>
                        <a:rPr lang="zh-CN" altLang="en-US" sz="1800" dirty="0" smtClean="0"/>
                        <a:t>备注</a:t>
                      </a:r>
                      <a:endParaRPr lang="zh-CN" altLang="en-US" sz="1800" dirty="0">
                        <a:solidFill>
                          <a:schemeClr val="tx1"/>
                        </a:solidFill>
                      </a:endParaRPr>
                    </a:p>
                  </a:txBody>
                  <a:tcPr anchor="ctr" anchorCtr="1"/>
                </a:tc>
              </a:tr>
              <a:tr h="429776">
                <a:tc>
                  <a:txBody>
                    <a:bodyPr/>
                    <a:lstStyle/>
                    <a:p>
                      <a:pPr algn="ctr"/>
                      <a:r>
                        <a:rPr lang="zh-CN" altLang="en-US" sz="1800" dirty="0" smtClean="0">
                          <a:solidFill>
                            <a:schemeClr val="tx1"/>
                          </a:solidFill>
                        </a:rPr>
                        <a:t>开粗方式</a:t>
                      </a:r>
                      <a:endParaRPr lang="zh-CN" altLang="en-US" sz="1800" dirty="0">
                        <a:solidFill>
                          <a:schemeClr val="tx1"/>
                        </a:solidFill>
                      </a:endParaRPr>
                    </a:p>
                  </a:txBody>
                  <a:tcPr anchor="ctr" anchorCtr="1"/>
                </a:tc>
                <a:tc>
                  <a:txBody>
                    <a:bodyPr/>
                    <a:lstStyle/>
                    <a:p>
                      <a:pPr algn="ctr"/>
                      <a:r>
                        <a:rPr lang="zh-CN" altLang="en-US" sz="1800" dirty="0" smtClean="0">
                          <a:solidFill>
                            <a:schemeClr val="tx1"/>
                          </a:solidFill>
                        </a:rPr>
                        <a:t>分层</a:t>
                      </a:r>
                      <a:r>
                        <a:rPr lang="en-US" altLang="zh-CN" sz="1800" dirty="0" smtClean="0">
                          <a:solidFill>
                            <a:schemeClr val="tx1"/>
                          </a:solidFill>
                        </a:rPr>
                        <a:t>+</a:t>
                      </a:r>
                      <a:r>
                        <a:rPr lang="zh-CN" altLang="en-US" sz="1800" dirty="0" smtClean="0">
                          <a:solidFill>
                            <a:schemeClr val="tx1"/>
                          </a:solidFill>
                        </a:rPr>
                        <a:t>水冷</a:t>
                      </a:r>
                      <a:endParaRPr lang="en-US" altLang="zh-CN" sz="1800" dirty="0" smtClean="0">
                        <a:solidFill>
                          <a:schemeClr val="tx1"/>
                        </a:solidFill>
                      </a:endParaRPr>
                    </a:p>
                    <a:p>
                      <a:pPr algn="ctr"/>
                      <a:r>
                        <a:rPr lang="zh-CN" altLang="en-US" sz="1800" dirty="0" smtClean="0">
                          <a:solidFill>
                            <a:schemeClr val="tx1"/>
                          </a:solidFill>
                        </a:rPr>
                        <a:t>底齿</a:t>
                      </a:r>
                      <a:endParaRPr lang="zh-CN" altLang="en-US" sz="1800" dirty="0">
                        <a:solidFill>
                          <a:schemeClr val="tx1"/>
                        </a:solidFill>
                      </a:endParaRPr>
                    </a:p>
                  </a:txBody>
                  <a:tcPr anchor="ctr" anchorCtr="1"/>
                </a:tc>
                <a:tc>
                  <a:txBody>
                    <a:bodyPr/>
                    <a:lstStyle/>
                    <a:p>
                      <a:pPr algn="ctr"/>
                      <a:r>
                        <a:rPr lang="en-US" altLang="zh-CN" sz="1800" dirty="0" smtClean="0">
                          <a:solidFill>
                            <a:schemeClr val="tx1"/>
                          </a:solidFill>
                        </a:rPr>
                        <a:t>2D</a:t>
                      </a:r>
                      <a:r>
                        <a:rPr lang="zh-CN" altLang="en-US" sz="1800" dirty="0" smtClean="0">
                          <a:solidFill>
                            <a:schemeClr val="tx1"/>
                          </a:solidFill>
                        </a:rPr>
                        <a:t>动态</a:t>
                      </a:r>
                      <a:r>
                        <a:rPr lang="en-US" altLang="zh-CN" sz="1800" dirty="0" smtClean="0">
                          <a:solidFill>
                            <a:schemeClr val="tx1"/>
                          </a:solidFill>
                        </a:rPr>
                        <a:t>+</a:t>
                      </a:r>
                      <a:r>
                        <a:rPr lang="zh-CN" altLang="en-US" sz="1800" dirty="0" smtClean="0">
                          <a:solidFill>
                            <a:schemeClr val="tx1"/>
                          </a:solidFill>
                        </a:rPr>
                        <a:t>气冷</a:t>
                      </a:r>
                      <a:endParaRPr lang="en-US" altLang="zh-CN" sz="1800" dirty="0" smtClean="0">
                        <a:solidFill>
                          <a:schemeClr val="tx1"/>
                        </a:solidFill>
                      </a:endParaRPr>
                    </a:p>
                    <a:p>
                      <a:pPr algn="ctr"/>
                      <a:r>
                        <a:rPr lang="zh-CN" altLang="en-US" sz="1800" dirty="0" smtClean="0">
                          <a:solidFill>
                            <a:schemeClr val="tx1"/>
                          </a:solidFill>
                        </a:rPr>
                        <a:t>侧齿</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切削量均匀</a:t>
                      </a:r>
                      <a:endParaRPr lang="en-US" altLang="zh-CN" sz="1600" dirty="0" smtClean="0">
                        <a:solidFill>
                          <a:schemeClr val="tx1"/>
                        </a:solidFill>
                      </a:endParaRPr>
                    </a:p>
                    <a:p>
                      <a:pPr algn="ctr"/>
                      <a:r>
                        <a:rPr lang="zh-CN" altLang="en-US" sz="1600" dirty="0" smtClean="0">
                          <a:solidFill>
                            <a:schemeClr val="tx1"/>
                          </a:solidFill>
                        </a:rPr>
                        <a:t>刀具耐用度高</a:t>
                      </a:r>
                      <a:endParaRPr lang="en-US" altLang="zh-CN" sz="1600" dirty="0" smtClean="0">
                        <a:solidFill>
                          <a:schemeClr val="tx1"/>
                        </a:solidFill>
                      </a:endParaRPr>
                    </a:p>
                    <a:p>
                      <a:pPr algn="ctr"/>
                      <a:r>
                        <a:rPr lang="zh-CN" altLang="en-US" sz="1600" dirty="0" smtClean="0">
                          <a:solidFill>
                            <a:schemeClr val="tx1"/>
                          </a:solidFill>
                        </a:rPr>
                        <a:t>开粗效率高</a:t>
                      </a:r>
                      <a:endParaRPr lang="zh-CN" altLang="en-US" sz="1600" dirty="0">
                        <a:solidFill>
                          <a:schemeClr val="tx1"/>
                        </a:solidFill>
                      </a:endParaRPr>
                    </a:p>
                  </a:txBody>
                  <a:tcPr anchor="ctr" anchorCtr="1"/>
                </a:tc>
              </a:tr>
              <a:tr h="272021">
                <a:tc>
                  <a:txBody>
                    <a:bodyPr/>
                    <a:lstStyle/>
                    <a:p>
                      <a:pPr algn="ctr"/>
                      <a:r>
                        <a:rPr lang="zh-CN" altLang="en-US" sz="1800" dirty="0" smtClean="0">
                          <a:solidFill>
                            <a:schemeClr val="tx1"/>
                          </a:solidFill>
                        </a:rPr>
                        <a:t>开粗刀具</a:t>
                      </a:r>
                      <a:endParaRPr lang="zh-CN" altLang="en-US" sz="1800" dirty="0">
                        <a:solidFill>
                          <a:schemeClr val="tx1"/>
                        </a:solidFill>
                      </a:endParaRPr>
                    </a:p>
                  </a:txBody>
                  <a:tcPr anchor="ctr" anchorCtr="1"/>
                </a:tc>
                <a:tc>
                  <a:txBody>
                    <a:bodyPr/>
                    <a:lstStyle/>
                    <a:p>
                      <a:pPr algn="ctr"/>
                      <a:r>
                        <a:rPr lang="zh-CN" altLang="en-US" sz="1800" dirty="0" smtClean="0">
                          <a:solidFill>
                            <a:schemeClr val="tx1"/>
                          </a:solidFill>
                        </a:rPr>
                        <a:t>机夹刀</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整硬铣刀</a:t>
                      </a:r>
                      <a:r>
                        <a:rPr lang="en-US" altLang="zh-CN" sz="1800" dirty="0" smtClean="0">
                          <a:solidFill>
                            <a:schemeClr val="tx1"/>
                          </a:solidFill>
                        </a:rPr>
                        <a:t>+</a:t>
                      </a:r>
                      <a:r>
                        <a:rPr lang="zh-CN" altLang="en-US" sz="1800" dirty="0" smtClean="0">
                          <a:solidFill>
                            <a:schemeClr val="tx1"/>
                          </a:solidFill>
                        </a:rPr>
                        <a:t>机夹刀</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减小二次开粗量</a:t>
                      </a:r>
                      <a:endParaRPr lang="zh-CN" altLang="en-US" sz="1600" dirty="0">
                        <a:solidFill>
                          <a:schemeClr val="tx1"/>
                        </a:solidFill>
                      </a:endParaRPr>
                    </a:p>
                  </a:txBody>
                  <a:tcPr anchor="ctr" anchorCtr="1"/>
                </a:tc>
              </a:tr>
              <a:tr h="272021">
                <a:tc>
                  <a:txBody>
                    <a:bodyPr/>
                    <a:lstStyle/>
                    <a:p>
                      <a:pPr algn="ctr"/>
                      <a:r>
                        <a:rPr lang="zh-CN" altLang="en-US" sz="1800" dirty="0" smtClean="0">
                          <a:solidFill>
                            <a:schemeClr val="tx1"/>
                          </a:solidFill>
                        </a:rPr>
                        <a:t>切削深度、宽度</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2-2.5mm</a:t>
                      </a:r>
                      <a:r>
                        <a:rPr lang="zh-CN" altLang="en-US" sz="1800" dirty="0" smtClean="0">
                          <a:solidFill>
                            <a:schemeClr val="tx1"/>
                          </a:solidFill>
                        </a:rPr>
                        <a:t>、</a:t>
                      </a:r>
                      <a:r>
                        <a:rPr lang="en-US" altLang="zh-CN" sz="1800" dirty="0" smtClean="0">
                          <a:solidFill>
                            <a:schemeClr val="tx1"/>
                          </a:solidFill>
                        </a:rPr>
                        <a:t>70%D</a:t>
                      </a:r>
                      <a:endParaRPr lang="zh-CN" altLang="en-US" sz="1800" dirty="0" smtClean="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深度</a:t>
                      </a:r>
                      <a:r>
                        <a:rPr lang="en-US" altLang="zh-CN" sz="1800" dirty="0" smtClean="0">
                          <a:solidFill>
                            <a:schemeClr val="tx1"/>
                          </a:solidFill>
                        </a:rPr>
                        <a:t>&lt;2D</a:t>
                      </a:r>
                      <a:r>
                        <a:rPr lang="zh-CN" altLang="en-US" sz="1800" dirty="0" smtClean="0">
                          <a:solidFill>
                            <a:schemeClr val="tx1"/>
                          </a:solidFill>
                        </a:rPr>
                        <a:t>、</a:t>
                      </a:r>
                      <a:r>
                        <a:rPr lang="en-US" altLang="zh-CN" sz="1800" dirty="0" smtClean="0">
                          <a:solidFill>
                            <a:schemeClr val="tx1"/>
                          </a:solidFill>
                        </a:rPr>
                        <a:t>25-40%D</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切深</a:t>
                      </a:r>
                      <a:r>
                        <a:rPr lang="en-US" altLang="zh-CN" sz="1600" dirty="0" smtClean="0">
                          <a:solidFill>
                            <a:schemeClr val="tx1"/>
                          </a:solidFill>
                        </a:rPr>
                        <a:t>=</a:t>
                      </a:r>
                      <a:r>
                        <a:rPr lang="zh-CN" altLang="en-US" sz="1600" dirty="0" smtClean="0">
                          <a:solidFill>
                            <a:schemeClr val="tx1"/>
                          </a:solidFill>
                        </a:rPr>
                        <a:t>台阶深度</a:t>
                      </a:r>
                      <a:endParaRPr lang="zh-CN" altLang="en-US" sz="1600" dirty="0">
                        <a:solidFill>
                          <a:schemeClr val="tx1"/>
                        </a:solidFill>
                      </a:endParaRPr>
                    </a:p>
                  </a:txBody>
                  <a:tcPr anchor="ctr" anchorCtr="1"/>
                </a:tc>
              </a:tr>
              <a:tr h="272021">
                <a:tc>
                  <a:txBody>
                    <a:bodyPr/>
                    <a:lstStyle/>
                    <a:p>
                      <a:r>
                        <a:rPr lang="zh-CN" altLang="en-US" dirty="0" smtClean="0"/>
                        <a:t>开放区域</a:t>
                      </a:r>
                      <a:endParaRPr lang="zh-CN" altLang="en-US" dirty="0"/>
                    </a:p>
                  </a:txBody>
                  <a:tcPr anchor="ctr" anchorCtr="1"/>
                </a:tc>
                <a:tc>
                  <a:txBody>
                    <a:bodyPr/>
                    <a:lstStyle/>
                    <a:p>
                      <a:r>
                        <a:rPr lang="zh-CN" altLang="en-US" dirty="0" smtClean="0"/>
                        <a:t>腔铣</a:t>
                      </a:r>
                      <a:r>
                        <a:rPr lang="en-US" altLang="zh-CN" dirty="0" smtClean="0"/>
                        <a:t>+</a:t>
                      </a:r>
                      <a:r>
                        <a:rPr lang="zh-CN" altLang="en-US" dirty="0" smtClean="0"/>
                        <a:t>辅助线</a:t>
                      </a:r>
                      <a:endParaRPr lang="en-US" altLang="zh-CN" dirty="0" smtClean="0"/>
                    </a:p>
                    <a:p>
                      <a:r>
                        <a:rPr lang="zh-CN" altLang="en-US" dirty="0" smtClean="0"/>
                        <a:t>分层</a:t>
                      </a:r>
                      <a:endParaRPr lang="zh-CN" altLang="en-US" dirty="0"/>
                    </a:p>
                  </a:txBody>
                  <a:tcPr anchor="ctr" anchorCtr="1"/>
                </a:tc>
                <a:tc>
                  <a:txBody>
                    <a:bodyPr/>
                    <a:lstStyle/>
                    <a:p>
                      <a:r>
                        <a:rPr lang="zh-CN" altLang="en-US" dirty="0" smtClean="0"/>
                        <a:t>动态中心：由外到内、由深到浅、由大到小</a:t>
                      </a:r>
                      <a:endParaRPr lang="zh-CN" altLang="en-US" dirty="0"/>
                    </a:p>
                  </a:txBody>
                  <a:tcPr anchor="ctr" anchorCtr="1"/>
                </a:tc>
                <a:tc>
                  <a:txBody>
                    <a:bodyPr/>
                    <a:lstStyle/>
                    <a:p>
                      <a:pPr algn="ctr"/>
                      <a:r>
                        <a:rPr lang="zh-CN" altLang="en-US" sz="1600" dirty="0" smtClean="0">
                          <a:solidFill>
                            <a:schemeClr val="tx1"/>
                          </a:solidFill>
                        </a:rPr>
                        <a:t>动态残料：二次开粗</a:t>
                      </a:r>
                      <a:endParaRPr lang="zh-CN" altLang="en-US" sz="1600" dirty="0">
                        <a:solidFill>
                          <a:schemeClr val="tx1"/>
                        </a:solidFill>
                      </a:endParaRPr>
                    </a:p>
                  </a:txBody>
                  <a:tcPr anchor="ctr" anchorCtr="1"/>
                </a:tc>
              </a:tr>
              <a:tr h="272021">
                <a:tc>
                  <a:txBody>
                    <a:bodyPr/>
                    <a:lstStyle/>
                    <a:p>
                      <a:pPr algn="ctr"/>
                      <a:r>
                        <a:rPr lang="zh-CN" altLang="en-US" sz="1800" dirty="0" smtClean="0">
                          <a:solidFill>
                            <a:schemeClr val="tx1"/>
                          </a:solidFill>
                        </a:rPr>
                        <a:t>封闭区域</a:t>
                      </a:r>
                      <a:endParaRPr lang="zh-CN" altLang="en-US" sz="1800" dirty="0">
                        <a:solidFill>
                          <a:schemeClr val="tx1"/>
                        </a:solidFill>
                      </a:endParaRPr>
                    </a:p>
                  </a:txBody>
                  <a:tcPr anchor="ctr" anchorCtr="1"/>
                </a:tc>
                <a:tc>
                  <a:txBody>
                    <a:bodyPr/>
                    <a:lstStyle/>
                    <a:p>
                      <a:pPr algn="ctr"/>
                      <a:r>
                        <a:rPr lang="zh-CN" altLang="en-US" dirty="0" smtClean="0"/>
                        <a:t>腔铣</a:t>
                      </a:r>
                      <a:r>
                        <a:rPr lang="en-US" altLang="zh-CN" dirty="0" smtClean="0"/>
                        <a:t>+</a:t>
                      </a:r>
                      <a:r>
                        <a:rPr lang="zh-CN" altLang="en-US" dirty="0" smtClean="0"/>
                        <a:t>螺旋下刀</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动态铣削：由内到外、</a:t>
                      </a:r>
                      <a:endParaRPr lang="en-US" altLang="zh-CN" sz="1800" dirty="0" smtClean="0">
                        <a:solidFill>
                          <a:schemeClr val="tx1"/>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由浅到深、</a:t>
                      </a:r>
                      <a:r>
                        <a:rPr lang="zh-CN" altLang="en-US" dirty="0" smtClean="0"/>
                        <a:t>螺旋下刀、斜线下刀或</a:t>
                      </a:r>
                      <a:r>
                        <a:rPr lang="en-US" altLang="zh-CN" dirty="0" smtClean="0"/>
                        <a:t>U</a:t>
                      </a:r>
                      <a:r>
                        <a:rPr lang="zh-CN" altLang="en-US" dirty="0" smtClean="0"/>
                        <a:t>钻</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solidFill>
                        </a:rPr>
                        <a:t>动态残料：二次开粗</a:t>
                      </a:r>
                      <a:endParaRPr lang="zh-CN" altLang="en-US" sz="1600" dirty="0">
                        <a:solidFill>
                          <a:schemeClr val="tx1"/>
                        </a:solidFill>
                      </a:endParaRPr>
                    </a:p>
                  </a:txBody>
                  <a:tcPr anchor="ctr" anchorCtr="1"/>
                </a:tc>
              </a:tr>
              <a:tr h="272021">
                <a:tc>
                  <a:txBody>
                    <a:bodyPr/>
                    <a:lstStyle/>
                    <a:p>
                      <a:pPr algn="ctr"/>
                      <a:r>
                        <a:rPr lang="zh-CN" altLang="en-US" sz="1800" dirty="0" smtClean="0">
                          <a:solidFill>
                            <a:schemeClr val="tx1"/>
                          </a:solidFill>
                        </a:rPr>
                        <a:t>铝件开粗</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部分开粗</a:t>
                      </a:r>
                      <a:r>
                        <a:rPr lang="en-US" altLang="zh-CN" sz="1800" dirty="0" smtClean="0">
                          <a:solidFill>
                            <a:schemeClr val="tx1"/>
                          </a:solidFill>
                        </a:rPr>
                        <a:t>+</a:t>
                      </a:r>
                      <a:r>
                        <a:rPr lang="zh-CN" altLang="en-US" sz="1800" dirty="0" smtClean="0">
                          <a:solidFill>
                            <a:schemeClr val="tx1"/>
                          </a:solidFill>
                        </a:rPr>
                        <a:t>松开夹紧去除应力</a:t>
                      </a:r>
                      <a:endParaRPr lang="en-US" altLang="zh-CN" sz="1800" dirty="0" smtClean="0">
                        <a:solidFill>
                          <a:schemeClr val="tx1"/>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工艺台</a:t>
                      </a:r>
                      <a:r>
                        <a:rPr lang="en-US" altLang="zh-CN" sz="1800" dirty="0" smtClean="0">
                          <a:solidFill>
                            <a:schemeClr val="tx1"/>
                          </a:solidFill>
                        </a:rPr>
                        <a:t>+</a:t>
                      </a:r>
                      <a:r>
                        <a:rPr lang="zh-CN" altLang="en-US" sz="1800" dirty="0" smtClean="0">
                          <a:solidFill>
                            <a:schemeClr val="tx1"/>
                          </a:solidFill>
                        </a:rPr>
                        <a:t>辅助支撑</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全部开粗</a:t>
                      </a:r>
                      <a:r>
                        <a:rPr lang="en-US" altLang="zh-CN" sz="1800" dirty="0" smtClean="0">
                          <a:solidFill>
                            <a:schemeClr val="tx1"/>
                          </a:solidFill>
                        </a:rPr>
                        <a:t>+</a:t>
                      </a:r>
                      <a:r>
                        <a:rPr lang="zh-CN" altLang="en-US" sz="1800" dirty="0" smtClean="0">
                          <a:solidFill>
                            <a:schemeClr val="tx1"/>
                          </a:solidFill>
                        </a:rPr>
                        <a:t>敲击震动去除应力</a:t>
                      </a:r>
                      <a:endParaRPr lang="en-US" altLang="zh-CN" sz="1800" dirty="0" smtClean="0">
                        <a:solidFill>
                          <a:schemeClr val="tx1"/>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工艺台</a:t>
                      </a:r>
                      <a:r>
                        <a:rPr lang="en-US" altLang="zh-CN" sz="1800" dirty="0" smtClean="0">
                          <a:solidFill>
                            <a:schemeClr val="tx1"/>
                          </a:solidFill>
                        </a:rPr>
                        <a:t>+</a:t>
                      </a:r>
                      <a:r>
                        <a:rPr lang="zh-CN" altLang="en-US" sz="1800" dirty="0" smtClean="0">
                          <a:solidFill>
                            <a:schemeClr val="tx1"/>
                          </a:solidFill>
                        </a:rPr>
                        <a:t>辅助支撑</a:t>
                      </a:r>
                      <a:endParaRPr lang="zh-CN" altLang="en-US" sz="1800" dirty="0">
                        <a:solidFill>
                          <a:schemeClr val="tx1"/>
                        </a:solidFill>
                      </a:endParaRPr>
                    </a:p>
                  </a:txBody>
                  <a:tcPr anchor="ctr" anchorCtr="1"/>
                </a:tc>
                <a:tc>
                  <a:txBody>
                    <a:bodyPr/>
                    <a:lstStyle/>
                    <a:p>
                      <a:pPr algn="ctr"/>
                      <a:r>
                        <a:rPr lang="zh-CN" altLang="en-US" sz="1600" dirty="0" smtClean="0">
                          <a:solidFill>
                            <a:schemeClr val="tx1"/>
                          </a:solidFill>
                        </a:rPr>
                        <a:t>余量</a:t>
                      </a:r>
                      <a:r>
                        <a:rPr lang="en-US" altLang="zh-CN" sz="1600" dirty="0" smtClean="0">
                          <a:solidFill>
                            <a:schemeClr val="tx1"/>
                          </a:solidFill>
                        </a:rPr>
                        <a:t>0.3-0.5</a:t>
                      </a:r>
                      <a:endParaRPr lang="zh-CN" altLang="en-US" sz="1600" dirty="0">
                        <a:solidFill>
                          <a:schemeClr val="tx1"/>
                        </a:solidFill>
                      </a:endParaRPr>
                    </a:p>
                  </a:txBody>
                  <a:tcPr anchor="ctr" anchorCtr="1"/>
                </a:tc>
              </a:tr>
            </a:tbl>
          </a:graphicData>
        </a:graphic>
      </p:graphicFrame>
    </p:spTree>
    <p:extLst>
      <p:ext uri="{BB962C8B-B14F-4D97-AF65-F5344CB8AC3E}">
        <p14:creationId xmlns:p14="http://schemas.microsoft.com/office/powerpoint/2010/main" val="157172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684214" y="1578862"/>
            <a:ext cx="3167706"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3" name="Rectangle 3"/>
          <p:cNvSpPr>
            <a:spLocks noChangeArrowheads="1"/>
          </p:cNvSpPr>
          <p:nvPr/>
        </p:nvSpPr>
        <p:spPr bwMode="auto">
          <a:xfrm>
            <a:off x="455613" y="1051719"/>
            <a:ext cx="354032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dirty="0" smtClean="0">
                <a:solidFill>
                  <a:srgbClr val="0000FF"/>
                </a:solidFill>
                <a:ea typeface="黑体" pitchFamily="49" charset="-122"/>
              </a:rPr>
              <a:t>（七）工</a:t>
            </a:r>
            <a:r>
              <a:rPr lang="zh-CN" altLang="en-US" sz="2800" dirty="0">
                <a:solidFill>
                  <a:srgbClr val="0000FF"/>
                </a:solidFill>
                <a:ea typeface="黑体" pitchFamily="49" charset="-122"/>
              </a:rPr>
              <a:t>艺</a:t>
            </a:r>
            <a:r>
              <a:rPr lang="zh-CN" altLang="en-US" sz="2800" dirty="0" smtClean="0">
                <a:solidFill>
                  <a:srgbClr val="0000FF"/>
                </a:solidFill>
                <a:ea typeface="黑体" pitchFamily="49" charset="-122"/>
              </a:rPr>
              <a:t>对比</a:t>
            </a:r>
            <a:endParaRPr lang="zh-CN" altLang="en-US" sz="2800" dirty="0">
              <a:solidFill>
                <a:srgbClr val="0000FF"/>
              </a:solidFill>
              <a:ea typeface="黑体"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427998016"/>
              </p:ext>
            </p:extLst>
          </p:nvPr>
        </p:nvGraphicFramePr>
        <p:xfrm>
          <a:off x="423075" y="1772816"/>
          <a:ext cx="8292852" cy="4724035"/>
        </p:xfrm>
        <a:graphic>
          <a:graphicData uri="http://schemas.openxmlformats.org/drawingml/2006/table">
            <a:tbl>
              <a:tblPr firstRow="1" bandRow="1">
                <a:tableStyleId>{93296810-A885-4BE3-A3E7-6D5BEEA58F35}</a:tableStyleId>
              </a:tblPr>
              <a:tblGrid>
                <a:gridCol w="1844669"/>
                <a:gridCol w="2088232"/>
                <a:gridCol w="2592288"/>
                <a:gridCol w="1767663"/>
              </a:tblGrid>
              <a:tr h="453779">
                <a:tc>
                  <a:txBody>
                    <a:bodyPr/>
                    <a:lstStyle/>
                    <a:p>
                      <a:pPr algn="ctr"/>
                      <a:r>
                        <a:rPr lang="zh-CN" altLang="en-US" sz="1800" dirty="0" smtClean="0"/>
                        <a:t>项目</a:t>
                      </a:r>
                      <a:endParaRPr lang="zh-CN" altLang="en-US" sz="1800" dirty="0">
                        <a:solidFill>
                          <a:schemeClr val="tx1"/>
                        </a:solidFill>
                      </a:endParaRPr>
                    </a:p>
                  </a:txBody>
                  <a:tcPr anchor="ctr" anchorCtr="1"/>
                </a:tc>
                <a:tc>
                  <a:txBody>
                    <a:bodyPr/>
                    <a:lstStyle/>
                    <a:p>
                      <a:pPr algn="ctr"/>
                      <a:r>
                        <a:rPr lang="en-US" altLang="zh-CN" sz="1800" dirty="0" smtClean="0"/>
                        <a:t>41</a:t>
                      </a:r>
                      <a:r>
                        <a:rPr lang="zh-CN" altLang="en-US" sz="1800" dirty="0" smtClean="0"/>
                        <a:t>届</a:t>
                      </a:r>
                      <a:endParaRPr lang="zh-CN" altLang="en-US" sz="1800" dirty="0">
                        <a:solidFill>
                          <a:schemeClr val="tx1"/>
                        </a:solidFill>
                      </a:endParaRPr>
                    </a:p>
                  </a:txBody>
                  <a:tcPr anchor="ctr" anchorCtr="1"/>
                </a:tc>
                <a:tc>
                  <a:txBody>
                    <a:bodyPr/>
                    <a:lstStyle/>
                    <a:p>
                      <a:pPr algn="ctr"/>
                      <a:r>
                        <a:rPr lang="en-US" altLang="zh-CN" sz="1800" dirty="0" smtClean="0"/>
                        <a:t>42</a:t>
                      </a:r>
                      <a:r>
                        <a:rPr lang="zh-CN" altLang="en-US" sz="1800" dirty="0" smtClean="0"/>
                        <a:t>届</a:t>
                      </a:r>
                      <a:endParaRPr lang="zh-CN" altLang="en-US" sz="1800" dirty="0">
                        <a:solidFill>
                          <a:schemeClr val="tx1"/>
                        </a:solidFill>
                      </a:endParaRPr>
                    </a:p>
                  </a:txBody>
                  <a:tcPr anchor="ctr" anchorCtr="1"/>
                </a:tc>
                <a:tc>
                  <a:txBody>
                    <a:bodyPr/>
                    <a:lstStyle/>
                    <a:p>
                      <a:pPr algn="ctr"/>
                      <a:r>
                        <a:rPr lang="zh-CN" altLang="en-US" sz="1800" dirty="0" smtClean="0"/>
                        <a:t>备注</a:t>
                      </a:r>
                      <a:endParaRPr lang="zh-CN" altLang="en-US" sz="1800" dirty="0">
                        <a:solidFill>
                          <a:schemeClr val="tx1"/>
                        </a:solidFill>
                      </a:endParaRPr>
                    </a:p>
                  </a:txBody>
                  <a:tcPr anchor="ctr" anchorCtr="1"/>
                </a:tc>
              </a:tr>
              <a:tr h="429776">
                <a:tc>
                  <a:txBody>
                    <a:bodyPr/>
                    <a:lstStyle/>
                    <a:p>
                      <a:r>
                        <a:rPr lang="zh-CN" altLang="en-US" dirty="0" smtClean="0"/>
                        <a:t>大直径孔开粗</a:t>
                      </a:r>
                      <a:endParaRPr lang="zh-CN" altLang="en-US" dirty="0"/>
                    </a:p>
                  </a:txBody>
                  <a:tcPr anchor="ctr" anchorCtr="1"/>
                </a:tc>
                <a:tc>
                  <a:txBody>
                    <a:bodyPr/>
                    <a:lstStyle/>
                    <a:p>
                      <a:r>
                        <a:rPr lang="zh-CN" altLang="en-US" dirty="0" smtClean="0"/>
                        <a:t>铣</a:t>
                      </a:r>
                      <a:endParaRPr lang="zh-CN" altLang="en-US" dirty="0"/>
                    </a:p>
                  </a:txBody>
                  <a:tcPr anchor="ctr" anchorCtr="1"/>
                </a:tc>
                <a:tc>
                  <a:txBody>
                    <a:bodyPr/>
                    <a:lstStyle/>
                    <a:p>
                      <a:r>
                        <a:rPr lang="en-US" altLang="zh-CN" dirty="0" smtClean="0"/>
                        <a:t>U</a:t>
                      </a:r>
                      <a:r>
                        <a:rPr lang="zh-CN" altLang="en-US" dirty="0" smtClean="0"/>
                        <a:t>钻</a:t>
                      </a:r>
                      <a:endParaRPr lang="zh-CN" altLang="en-US" dirty="0"/>
                    </a:p>
                  </a:txBody>
                  <a:tcPr anchor="ctr" anchorCtr="1"/>
                </a:tc>
                <a:tc>
                  <a:txBody>
                    <a:bodyPr/>
                    <a:lstStyle/>
                    <a:p>
                      <a:pPr algn="ctr"/>
                      <a:endParaRPr lang="zh-CN" altLang="en-US" sz="1600" dirty="0">
                        <a:solidFill>
                          <a:schemeClr val="tx1"/>
                        </a:solidFill>
                      </a:endParaRPr>
                    </a:p>
                  </a:txBody>
                  <a:tcPr anchor="ctr" anchorCtr="1"/>
                </a:tc>
              </a:tr>
              <a:tr h="272021">
                <a:tc>
                  <a:txBody>
                    <a:bodyPr/>
                    <a:lstStyle/>
                    <a:p>
                      <a:pPr algn="ctr"/>
                      <a:r>
                        <a:rPr lang="zh-CN" altLang="en-US" sz="1800" kern="1200" dirty="0" smtClean="0">
                          <a:solidFill>
                            <a:schemeClr val="tx1"/>
                          </a:solidFill>
                          <a:latin typeface="+mn-lt"/>
                          <a:ea typeface="+mn-ea"/>
                          <a:cs typeface="+mn-cs"/>
                        </a:rPr>
                        <a:t>精加工顺序</a:t>
                      </a:r>
                      <a:endParaRPr lang="zh-CN" altLang="en-US" sz="1800" kern="1200" dirty="0">
                        <a:solidFill>
                          <a:schemeClr val="tx1"/>
                        </a:solidFill>
                        <a:latin typeface="+mn-lt"/>
                        <a:ea typeface="+mn-ea"/>
                        <a:cs typeface="+mn-cs"/>
                      </a:endParaRPr>
                    </a:p>
                  </a:txBody>
                  <a:tcPr anchor="ctr" anchorCtr="1"/>
                </a:tc>
                <a:tc>
                  <a:txBody>
                    <a:bodyPr/>
                    <a:lstStyle/>
                    <a:p>
                      <a:pPr algn="ctr"/>
                      <a:r>
                        <a:rPr lang="zh-CN" altLang="en-US" sz="1800" dirty="0" smtClean="0">
                          <a:solidFill>
                            <a:schemeClr val="tx1"/>
                          </a:solidFill>
                        </a:rPr>
                        <a:t>倒角</a:t>
                      </a:r>
                      <a:r>
                        <a:rPr lang="en-US" altLang="zh-CN" sz="1800" dirty="0" smtClean="0">
                          <a:solidFill>
                            <a:schemeClr val="tx1"/>
                          </a:solidFill>
                        </a:rPr>
                        <a:t>-</a:t>
                      </a:r>
                      <a:r>
                        <a:rPr lang="zh-CN" altLang="en-US" sz="1800" dirty="0" smtClean="0">
                          <a:solidFill>
                            <a:schemeClr val="tx1"/>
                          </a:solidFill>
                        </a:rPr>
                        <a:t>面</a:t>
                      </a:r>
                      <a:r>
                        <a:rPr lang="en-US" altLang="zh-CN" sz="1800" dirty="0" smtClean="0">
                          <a:solidFill>
                            <a:schemeClr val="tx1"/>
                          </a:solidFill>
                        </a:rPr>
                        <a:t>-</a:t>
                      </a:r>
                      <a:r>
                        <a:rPr lang="zh-CN" altLang="en-US" sz="1800" dirty="0" smtClean="0">
                          <a:solidFill>
                            <a:schemeClr val="tx1"/>
                          </a:solidFill>
                        </a:rPr>
                        <a:t>轮廓</a:t>
                      </a:r>
                      <a:r>
                        <a:rPr lang="en-US" altLang="zh-CN" sz="1800" dirty="0" smtClean="0">
                          <a:solidFill>
                            <a:schemeClr val="tx1"/>
                          </a:solidFill>
                        </a:rPr>
                        <a:t>-</a:t>
                      </a:r>
                      <a:r>
                        <a:rPr lang="zh-CN" altLang="en-US" sz="1800" dirty="0" smtClean="0">
                          <a:solidFill>
                            <a:schemeClr val="tx1"/>
                          </a:solidFill>
                        </a:rPr>
                        <a:t>孔</a:t>
                      </a:r>
                      <a:endParaRPr lang="zh-CN" altLang="en-US" sz="1800" dirty="0">
                        <a:solidFill>
                          <a:schemeClr val="tx1"/>
                        </a:solidFill>
                      </a:endParaRPr>
                    </a:p>
                  </a:txBody>
                  <a:tcPr anchor="ctr" anchorCtr="1"/>
                </a:tc>
                <a:tc>
                  <a:txBody>
                    <a:bodyPr/>
                    <a:lstStyle/>
                    <a:p>
                      <a:pPr algn="ctr"/>
                      <a:r>
                        <a:rPr lang="zh-CN" altLang="en-US" sz="1800" dirty="0" smtClean="0">
                          <a:solidFill>
                            <a:schemeClr val="tx1"/>
                          </a:solidFill>
                        </a:rPr>
                        <a:t>倒角</a:t>
                      </a:r>
                      <a:r>
                        <a:rPr lang="en-US" altLang="zh-CN" sz="1800" dirty="0" smtClean="0">
                          <a:solidFill>
                            <a:schemeClr val="tx1"/>
                          </a:solidFill>
                        </a:rPr>
                        <a:t>-</a:t>
                      </a:r>
                      <a:r>
                        <a:rPr lang="zh-CN" altLang="en-US" sz="1800" dirty="0" smtClean="0">
                          <a:solidFill>
                            <a:schemeClr val="tx1"/>
                          </a:solidFill>
                        </a:rPr>
                        <a:t>面</a:t>
                      </a:r>
                      <a:r>
                        <a:rPr lang="en-US" altLang="zh-CN" sz="1800" dirty="0" smtClean="0">
                          <a:solidFill>
                            <a:schemeClr val="tx1"/>
                          </a:solidFill>
                        </a:rPr>
                        <a:t>-</a:t>
                      </a:r>
                      <a:r>
                        <a:rPr lang="zh-CN" altLang="en-US" sz="1800" dirty="0" smtClean="0">
                          <a:solidFill>
                            <a:schemeClr val="tx1"/>
                          </a:solidFill>
                        </a:rPr>
                        <a:t>孔</a:t>
                      </a:r>
                      <a:r>
                        <a:rPr lang="en-US" altLang="zh-CN" sz="1800" dirty="0" smtClean="0">
                          <a:solidFill>
                            <a:schemeClr val="tx1"/>
                          </a:solidFill>
                        </a:rPr>
                        <a:t>-</a:t>
                      </a:r>
                      <a:r>
                        <a:rPr lang="zh-CN" altLang="en-US" sz="1800" dirty="0" smtClean="0">
                          <a:solidFill>
                            <a:schemeClr val="tx1"/>
                          </a:solidFill>
                        </a:rPr>
                        <a:t>轮廓</a:t>
                      </a:r>
                      <a:endParaRPr lang="zh-CN" altLang="en-US" sz="1800" dirty="0">
                        <a:solidFill>
                          <a:schemeClr val="tx1"/>
                        </a:solidFill>
                      </a:endParaRPr>
                    </a:p>
                  </a:txBody>
                  <a:tcPr anchor="ctr" anchorCtr="1"/>
                </a:tc>
                <a:tc>
                  <a:txBody>
                    <a:bodyPr/>
                    <a:lstStyle/>
                    <a:p>
                      <a:pPr algn="ctr"/>
                      <a:r>
                        <a:rPr lang="zh-CN" altLang="en-US" sz="1600" kern="1200" dirty="0" smtClean="0">
                          <a:solidFill>
                            <a:schemeClr val="tx1"/>
                          </a:solidFill>
                          <a:latin typeface="+mn-lt"/>
                          <a:ea typeface="+mn-ea"/>
                          <a:cs typeface="+mn-cs"/>
                        </a:rPr>
                        <a:t>防止变形、折断</a:t>
                      </a:r>
                      <a:endParaRPr lang="zh-CN" altLang="en-US" sz="1600" kern="1200" dirty="0">
                        <a:solidFill>
                          <a:schemeClr val="tx1"/>
                        </a:solidFill>
                        <a:latin typeface="+mn-lt"/>
                        <a:ea typeface="+mn-ea"/>
                        <a:cs typeface="+mn-cs"/>
                      </a:endParaRPr>
                    </a:p>
                  </a:txBody>
                  <a:tcPr anchor="ctr" anchorCtr="1"/>
                </a:tc>
              </a:tr>
              <a:tr h="272021">
                <a:tc>
                  <a:txBody>
                    <a:bodyPr/>
                    <a:lstStyle/>
                    <a:p>
                      <a:r>
                        <a:rPr lang="zh-CN" altLang="en-US" dirty="0" smtClean="0"/>
                        <a:t>精加工刀具</a:t>
                      </a:r>
                      <a:endParaRPr lang="zh-CN" altLang="en-US" dirty="0"/>
                    </a:p>
                  </a:txBody>
                  <a:tcPr anchor="ctr" anchorCtr="1"/>
                </a:tc>
                <a:tc>
                  <a:txBody>
                    <a:bodyPr/>
                    <a:lstStyle/>
                    <a:p>
                      <a:r>
                        <a:rPr lang="zh-CN" altLang="en-US" dirty="0" smtClean="0"/>
                        <a:t>整硬</a:t>
                      </a:r>
                      <a:r>
                        <a:rPr lang="en-US" altLang="zh-CN" dirty="0" smtClean="0"/>
                        <a:t>+</a:t>
                      </a:r>
                      <a:r>
                        <a:rPr lang="zh-CN" altLang="en-US" dirty="0" smtClean="0"/>
                        <a:t>机夹</a:t>
                      </a:r>
                      <a:endParaRPr lang="zh-CN" altLang="en-US"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整硬</a:t>
                      </a:r>
                      <a:r>
                        <a:rPr lang="en-US" altLang="zh-CN" dirty="0" smtClean="0"/>
                        <a:t>+</a:t>
                      </a:r>
                      <a:r>
                        <a:rPr lang="zh-CN" altLang="en-US" dirty="0" smtClean="0"/>
                        <a:t>机夹</a:t>
                      </a:r>
                      <a:endParaRPr lang="zh-CN" altLang="en-US" dirty="0"/>
                    </a:p>
                  </a:txBody>
                  <a:tcPr anchor="ctr" anchorCtr="1"/>
                </a:tc>
                <a:tc>
                  <a:txBody>
                    <a:bodyPr/>
                    <a:lstStyle/>
                    <a:p>
                      <a:pPr algn="ctr"/>
                      <a:r>
                        <a:rPr lang="zh-CN" altLang="en-US" sz="1600" kern="1200" dirty="0" smtClean="0">
                          <a:solidFill>
                            <a:schemeClr val="tx1"/>
                          </a:solidFill>
                          <a:latin typeface="+mn-lt"/>
                          <a:ea typeface="+mn-ea"/>
                          <a:cs typeface="+mn-cs"/>
                        </a:rPr>
                        <a:t>大于</a:t>
                      </a:r>
                      <a:r>
                        <a:rPr lang="en-US" altLang="zh-CN" sz="1600" kern="1200" dirty="0" smtClean="0">
                          <a:solidFill>
                            <a:schemeClr val="tx1"/>
                          </a:solidFill>
                          <a:latin typeface="+mn-lt"/>
                          <a:ea typeface="+mn-ea"/>
                          <a:cs typeface="+mn-cs"/>
                        </a:rPr>
                        <a:t>10</a:t>
                      </a:r>
                      <a:r>
                        <a:rPr lang="zh-CN" altLang="en-US" sz="1600" kern="1200" dirty="0" smtClean="0">
                          <a:solidFill>
                            <a:schemeClr val="tx1"/>
                          </a:solidFill>
                          <a:latin typeface="+mn-lt"/>
                          <a:ea typeface="+mn-ea"/>
                          <a:cs typeface="+mn-cs"/>
                        </a:rPr>
                        <a:t>底面</a:t>
                      </a:r>
                      <a:r>
                        <a:rPr lang="en-US" altLang="zh-CN" sz="1600" kern="1200" dirty="0" smtClean="0">
                          <a:solidFill>
                            <a:schemeClr val="tx1"/>
                          </a:solidFill>
                          <a:latin typeface="+mn-lt"/>
                          <a:ea typeface="+mn-ea"/>
                          <a:cs typeface="+mn-cs"/>
                        </a:rPr>
                        <a:t>-</a:t>
                      </a:r>
                      <a:r>
                        <a:rPr lang="zh-CN" altLang="en-US" sz="1600" kern="1200" dirty="0" smtClean="0">
                          <a:solidFill>
                            <a:schemeClr val="tx1"/>
                          </a:solidFill>
                          <a:latin typeface="+mn-lt"/>
                          <a:ea typeface="+mn-ea"/>
                          <a:cs typeface="+mn-cs"/>
                        </a:rPr>
                        <a:t>机夹</a:t>
                      </a:r>
                      <a:endParaRPr lang="zh-CN" altLang="en-US" sz="1600" kern="1200" dirty="0">
                        <a:solidFill>
                          <a:schemeClr val="tx1"/>
                        </a:solidFill>
                        <a:latin typeface="+mn-lt"/>
                        <a:ea typeface="+mn-ea"/>
                        <a:cs typeface="+mn-cs"/>
                      </a:endParaRPr>
                    </a:p>
                  </a:txBody>
                  <a:tcPr anchor="ctr" anchorCtr="1"/>
                </a:tc>
              </a:tr>
              <a:tr h="272021">
                <a:tc>
                  <a:txBody>
                    <a:bodyPr/>
                    <a:lstStyle/>
                    <a:p>
                      <a:r>
                        <a:rPr lang="zh-CN" altLang="en-US" dirty="0" smtClean="0"/>
                        <a:t>主要尺寸</a:t>
                      </a:r>
                      <a:endParaRPr lang="zh-CN" altLang="en-US" dirty="0"/>
                    </a:p>
                  </a:txBody>
                  <a:tcPr anchor="ctr" anchorCtr="1"/>
                </a:tc>
                <a:tc>
                  <a:txBody>
                    <a:bodyPr/>
                    <a:lstStyle/>
                    <a:p>
                      <a:r>
                        <a:rPr lang="zh-CN" altLang="en-US" dirty="0" smtClean="0"/>
                        <a:t>按形状保证</a:t>
                      </a:r>
                      <a:endParaRPr lang="zh-CN" altLang="en-US" dirty="0"/>
                    </a:p>
                  </a:txBody>
                  <a:tcPr anchor="ctr" anchorCtr="1"/>
                </a:tc>
                <a:tc>
                  <a:txBody>
                    <a:bodyPr/>
                    <a:lstStyle/>
                    <a:p>
                      <a:r>
                        <a:rPr lang="zh-CN" altLang="en-US" dirty="0" smtClean="0"/>
                        <a:t>逐一保证</a:t>
                      </a:r>
                      <a:endParaRPr lang="zh-CN" altLang="en-US" dirty="0"/>
                    </a:p>
                  </a:txBody>
                  <a:tcPr anchor="ctr" anchorCtr="1"/>
                </a:tc>
                <a:tc>
                  <a:txBody>
                    <a:bodyPr/>
                    <a:lstStyle/>
                    <a:p>
                      <a:pPr algn="ctr"/>
                      <a:endParaRPr lang="zh-CN" altLang="en-US" sz="1600" kern="1200" dirty="0">
                        <a:solidFill>
                          <a:schemeClr val="tx1"/>
                        </a:solidFill>
                        <a:latin typeface="+mn-lt"/>
                        <a:ea typeface="+mn-ea"/>
                        <a:cs typeface="+mn-cs"/>
                      </a:endParaRPr>
                    </a:p>
                  </a:txBody>
                  <a:tcPr anchor="ctr" anchorCtr="1"/>
                </a:tc>
              </a:tr>
              <a:tr h="272021">
                <a:tc>
                  <a:txBody>
                    <a:bodyPr/>
                    <a:lstStyle/>
                    <a:p>
                      <a:r>
                        <a:rPr lang="zh-CN" altLang="en-US" dirty="0" smtClean="0"/>
                        <a:t>深度尺寸</a:t>
                      </a:r>
                      <a:endParaRPr lang="zh-CN" altLang="en-US" dirty="0"/>
                    </a:p>
                  </a:txBody>
                  <a:tcPr anchor="ctr" anchorCtr="1"/>
                </a:tc>
                <a:tc>
                  <a:txBody>
                    <a:bodyPr/>
                    <a:lstStyle/>
                    <a:p>
                      <a:r>
                        <a:rPr lang="zh-CN" altLang="en-US" dirty="0" smtClean="0"/>
                        <a:t>深度尺</a:t>
                      </a:r>
                      <a:endParaRPr lang="zh-CN" altLang="en-US" dirty="0"/>
                    </a:p>
                  </a:txBody>
                  <a:tcPr anchor="ctr" anchorCtr="1"/>
                </a:tc>
                <a:tc>
                  <a:txBody>
                    <a:bodyPr/>
                    <a:lstStyle/>
                    <a:p>
                      <a:r>
                        <a:rPr lang="zh-CN" altLang="en-US" dirty="0" smtClean="0"/>
                        <a:t>大行程表</a:t>
                      </a:r>
                      <a:endParaRPr lang="zh-CN" altLang="en-US" dirty="0"/>
                    </a:p>
                  </a:txBody>
                  <a:tcPr anchor="ctr" anchorCtr="1"/>
                </a:tc>
                <a:tc>
                  <a:txBody>
                    <a:bodyPr/>
                    <a:lstStyle/>
                    <a:p>
                      <a:pPr algn="ctr"/>
                      <a:endParaRPr lang="zh-CN" altLang="en-US" sz="1600" kern="1200" dirty="0">
                        <a:solidFill>
                          <a:schemeClr val="tx1"/>
                        </a:solidFill>
                        <a:latin typeface="+mn-lt"/>
                        <a:ea typeface="+mn-ea"/>
                        <a:cs typeface="+mn-cs"/>
                      </a:endParaRPr>
                    </a:p>
                  </a:txBody>
                  <a:tcPr anchor="ctr" anchorCtr="1"/>
                </a:tc>
              </a:tr>
              <a:tr h="272021">
                <a:tc>
                  <a:txBody>
                    <a:bodyPr/>
                    <a:lstStyle/>
                    <a:p>
                      <a:r>
                        <a:rPr lang="zh-CN" altLang="en-US" dirty="0" smtClean="0"/>
                        <a:t>槽宽尺寸</a:t>
                      </a:r>
                      <a:endParaRPr lang="zh-CN" altLang="en-US" dirty="0"/>
                    </a:p>
                  </a:txBody>
                  <a:tcPr anchor="ctr" anchorCtr="1"/>
                </a:tc>
                <a:tc>
                  <a:txBody>
                    <a:bodyPr/>
                    <a:lstStyle/>
                    <a:p>
                      <a:r>
                        <a:rPr lang="zh-CN" altLang="en-US" dirty="0" smtClean="0"/>
                        <a:t>内测千分尺</a:t>
                      </a:r>
                      <a:endParaRPr lang="zh-CN" altLang="en-US" dirty="0"/>
                    </a:p>
                  </a:txBody>
                  <a:tcPr anchor="ctr" anchorCtr="1"/>
                </a:tc>
                <a:tc>
                  <a:txBody>
                    <a:bodyPr/>
                    <a:lstStyle/>
                    <a:p>
                      <a:r>
                        <a:rPr lang="zh-CN" altLang="en-US" dirty="0" smtClean="0"/>
                        <a:t>块规、环规</a:t>
                      </a:r>
                      <a:r>
                        <a:rPr lang="en-US" altLang="zh-CN" dirty="0" smtClean="0"/>
                        <a:t>+</a:t>
                      </a:r>
                      <a:r>
                        <a:rPr lang="zh-CN" altLang="en-US" dirty="0" smtClean="0"/>
                        <a:t>杠杆表</a:t>
                      </a:r>
                      <a:endParaRPr lang="zh-CN" altLang="en-US" dirty="0"/>
                    </a:p>
                  </a:txBody>
                  <a:tcPr anchor="ctr" anchorCtr="1"/>
                </a:tc>
                <a:tc>
                  <a:txBody>
                    <a:bodyPr/>
                    <a:lstStyle/>
                    <a:p>
                      <a:pPr algn="ctr"/>
                      <a:endParaRPr lang="zh-CN" altLang="en-US" sz="1600" kern="1200" dirty="0">
                        <a:solidFill>
                          <a:schemeClr val="tx1"/>
                        </a:solidFill>
                        <a:latin typeface="+mn-lt"/>
                        <a:ea typeface="+mn-ea"/>
                        <a:cs typeface="+mn-cs"/>
                      </a:endParaRPr>
                    </a:p>
                  </a:txBody>
                  <a:tcPr anchor="ctr" anchorCtr="1"/>
                </a:tc>
              </a:tr>
              <a:tr h="272021">
                <a:tc>
                  <a:txBody>
                    <a:bodyPr/>
                    <a:lstStyle/>
                    <a:p>
                      <a:r>
                        <a:rPr lang="zh-CN" altLang="en-US" dirty="0" smtClean="0"/>
                        <a:t>工件装夹</a:t>
                      </a:r>
                      <a:endParaRPr lang="zh-CN" altLang="en-US" dirty="0"/>
                    </a:p>
                  </a:txBody>
                  <a:tcPr anchor="ctr" anchorCtr="1"/>
                </a:tc>
                <a:tc>
                  <a:txBody>
                    <a:bodyPr/>
                    <a:lstStyle/>
                    <a:p>
                      <a:r>
                        <a:rPr lang="en-US" altLang="zh-CN" dirty="0" smtClean="0"/>
                        <a:t>120</a:t>
                      </a:r>
                      <a:r>
                        <a:rPr lang="zh-CN" altLang="en-US" dirty="0" smtClean="0"/>
                        <a:t>虎钳</a:t>
                      </a:r>
                      <a:endParaRPr lang="zh-CN" altLang="en-US" dirty="0"/>
                    </a:p>
                  </a:txBody>
                  <a:tcPr anchor="ctr" anchorCtr="1"/>
                </a:tc>
                <a:tc>
                  <a:txBody>
                    <a:bodyPr/>
                    <a:lstStyle/>
                    <a:p>
                      <a:r>
                        <a:rPr lang="zh-CN" altLang="en-US" dirty="0" smtClean="0"/>
                        <a:t>钢件：</a:t>
                      </a:r>
                      <a:r>
                        <a:rPr lang="en-US" altLang="zh-CN" dirty="0" smtClean="0"/>
                        <a:t>120</a:t>
                      </a:r>
                      <a:r>
                        <a:rPr lang="zh-CN" altLang="en-US" dirty="0" smtClean="0"/>
                        <a:t>虎钳</a:t>
                      </a:r>
                      <a:endParaRPr lang="en-US" altLang="zh-CN" dirty="0" smtClean="0"/>
                    </a:p>
                    <a:p>
                      <a:r>
                        <a:rPr lang="zh-CN" altLang="en-US" dirty="0" smtClean="0"/>
                        <a:t>铝件：</a:t>
                      </a:r>
                      <a:r>
                        <a:rPr lang="en-US" altLang="zh-CN" dirty="0" smtClean="0"/>
                        <a:t>90</a:t>
                      </a:r>
                      <a:r>
                        <a:rPr lang="zh-CN" altLang="en-US" dirty="0" smtClean="0"/>
                        <a:t>虎钳</a:t>
                      </a:r>
                      <a:endParaRPr lang="en-US" altLang="zh-CN" dirty="0" smtClean="0"/>
                    </a:p>
                    <a:p>
                      <a:r>
                        <a:rPr lang="zh-CN" altLang="en-US" dirty="0" smtClean="0"/>
                        <a:t>第三面：</a:t>
                      </a:r>
                      <a:r>
                        <a:rPr lang="en-US" altLang="zh-CN" dirty="0" smtClean="0"/>
                        <a:t>120+90</a:t>
                      </a:r>
                      <a:r>
                        <a:rPr lang="zh-CN" altLang="en-US" dirty="0" smtClean="0"/>
                        <a:t>虎钳</a:t>
                      </a:r>
                      <a:endParaRPr lang="zh-CN" altLang="en-US" dirty="0"/>
                    </a:p>
                  </a:txBody>
                  <a:tcPr anchor="ctr" anchorCtr="1"/>
                </a:tc>
                <a:tc>
                  <a:txBody>
                    <a:bodyPr/>
                    <a:lstStyle/>
                    <a:p>
                      <a:pPr algn="ctr"/>
                      <a:r>
                        <a:rPr lang="zh-CN" altLang="en-US" sz="1600" kern="1200" dirty="0" smtClean="0">
                          <a:solidFill>
                            <a:schemeClr val="tx1"/>
                          </a:solidFill>
                          <a:latin typeface="+mn-lt"/>
                          <a:ea typeface="+mn-ea"/>
                          <a:cs typeface="+mn-cs"/>
                        </a:rPr>
                        <a:t>软钳口</a:t>
                      </a:r>
                      <a:endParaRPr lang="zh-CN" altLang="en-US" sz="1600" kern="1200" dirty="0">
                        <a:solidFill>
                          <a:schemeClr val="tx1"/>
                        </a:solidFill>
                        <a:latin typeface="+mn-lt"/>
                        <a:ea typeface="+mn-ea"/>
                        <a:cs typeface="+mn-cs"/>
                      </a:endParaRPr>
                    </a:p>
                  </a:txBody>
                  <a:tcPr anchor="ctr" anchorCtr="1"/>
                </a:tc>
              </a:tr>
              <a:tr h="272021">
                <a:tc>
                  <a:txBody>
                    <a:bodyPr/>
                    <a:lstStyle/>
                    <a:p>
                      <a:r>
                        <a:rPr lang="zh-CN" altLang="en-US" dirty="0" smtClean="0"/>
                        <a:t>工件定位</a:t>
                      </a:r>
                      <a:endParaRPr lang="zh-CN" altLang="en-US" dirty="0"/>
                    </a:p>
                  </a:txBody>
                  <a:tcPr anchor="ctr" anchorCtr="1"/>
                </a:tc>
                <a:tc>
                  <a:txBody>
                    <a:bodyPr/>
                    <a:lstStyle/>
                    <a:p>
                      <a:r>
                        <a:rPr lang="zh-CN" altLang="en-US" dirty="0" smtClean="0"/>
                        <a:t>无</a:t>
                      </a:r>
                      <a:endParaRPr lang="zh-CN" altLang="en-US" dirty="0"/>
                    </a:p>
                  </a:txBody>
                  <a:tcPr anchor="ctr" anchorCtr="1"/>
                </a:tc>
                <a:tc>
                  <a:txBody>
                    <a:bodyPr/>
                    <a:lstStyle/>
                    <a:p>
                      <a:r>
                        <a:rPr lang="zh-CN" altLang="en-US" dirty="0" smtClean="0"/>
                        <a:t>专用定位器</a:t>
                      </a:r>
                      <a:endParaRPr lang="zh-CN" altLang="en-US" dirty="0"/>
                    </a:p>
                  </a:txBody>
                  <a:tcPr anchor="ctr" anchorCtr="1"/>
                </a:tc>
                <a:tc>
                  <a:txBody>
                    <a:bodyPr/>
                    <a:lstStyle/>
                    <a:p>
                      <a:pPr algn="ctr"/>
                      <a:r>
                        <a:rPr lang="zh-CN" altLang="en-US" sz="1600" kern="1200" dirty="0" smtClean="0">
                          <a:solidFill>
                            <a:schemeClr val="tx1"/>
                          </a:solidFill>
                          <a:latin typeface="+mn-lt"/>
                          <a:ea typeface="+mn-ea"/>
                          <a:cs typeface="+mn-cs"/>
                        </a:rPr>
                        <a:t>定位</a:t>
                      </a:r>
                      <a:r>
                        <a:rPr lang="en-US" altLang="zh-CN" sz="1600" kern="1200" dirty="0" smtClean="0">
                          <a:solidFill>
                            <a:schemeClr val="tx1"/>
                          </a:solidFill>
                          <a:latin typeface="+mn-lt"/>
                          <a:ea typeface="+mn-ea"/>
                          <a:cs typeface="+mn-cs"/>
                        </a:rPr>
                        <a:t>+</a:t>
                      </a:r>
                      <a:r>
                        <a:rPr lang="zh-CN" altLang="en-US" sz="1600" kern="1200" dirty="0" smtClean="0">
                          <a:solidFill>
                            <a:schemeClr val="tx1"/>
                          </a:solidFill>
                          <a:latin typeface="+mn-lt"/>
                          <a:ea typeface="+mn-ea"/>
                          <a:cs typeface="+mn-cs"/>
                        </a:rPr>
                        <a:t>限位</a:t>
                      </a:r>
                      <a:endParaRPr lang="zh-CN" altLang="en-US" sz="1600" kern="1200" dirty="0">
                        <a:solidFill>
                          <a:schemeClr val="tx1"/>
                        </a:solidFill>
                        <a:latin typeface="+mn-lt"/>
                        <a:ea typeface="+mn-ea"/>
                        <a:cs typeface="+mn-cs"/>
                      </a:endParaRPr>
                    </a:p>
                  </a:txBody>
                  <a:tcPr anchor="ctr" anchorCtr="1"/>
                </a:tc>
              </a:tr>
              <a:tr h="272021">
                <a:tc>
                  <a:txBody>
                    <a:bodyPr/>
                    <a:lstStyle/>
                    <a:p>
                      <a:pPr algn="ctr"/>
                      <a:r>
                        <a:rPr lang="zh-CN" altLang="en-US" sz="1800" dirty="0" smtClean="0">
                          <a:solidFill>
                            <a:schemeClr val="tx1"/>
                          </a:solidFill>
                        </a:rPr>
                        <a:t>机床倒角</a:t>
                      </a:r>
                      <a:endParaRPr lang="zh-CN" altLang="en-US" sz="1800" dirty="0">
                        <a:solidFill>
                          <a:schemeClr val="tx1"/>
                        </a:solidFill>
                      </a:endParaRPr>
                    </a:p>
                  </a:txBody>
                  <a:tcPr anchor="ctr" anchorCtr="1"/>
                </a:tc>
                <a:tc>
                  <a:txBody>
                    <a:bodyPr/>
                    <a:lstStyle/>
                    <a:p>
                      <a:pPr algn="ctr"/>
                      <a:r>
                        <a:rPr lang="en-US" altLang="zh-CN" sz="1800" dirty="0" smtClean="0">
                          <a:solidFill>
                            <a:schemeClr val="tx1"/>
                          </a:solidFill>
                        </a:rPr>
                        <a:t>10X90°</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a:t>
                      </a:r>
                      <a:r>
                        <a:rPr lang="en-US" altLang="zh-CN" sz="1800" dirty="0" smtClean="0">
                          <a:solidFill>
                            <a:schemeClr val="tx1"/>
                          </a:solidFill>
                        </a:rPr>
                        <a:t>6-10</a:t>
                      </a:r>
                      <a:r>
                        <a:rPr lang="zh-CN" altLang="en-US" sz="1800" dirty="0" smtClean="0">
                          <a:solidFill>
                            <a:schemeClr val="tx1"/>
                          </a:solidFill>
                        </a:rPr>
                        <a:t>）</a:t>
                      </a:r>
                      <a:r>
                        <a:rPr lang="en-US" altLang="zh-CN" sz="1800" dirty="0" smtClean="0">
                          <a:solidFill>
                            <a:schemeClr val="tx1"/>
                          </a:solidFill>
                        </a:rPr>
                        <a:t>X90°</a:t>
                      </a:r>
                      <a:endParaRPr lang="zh-CN" altLang="en-US" sz="1800" dirty="0">
                        <a:solidFill>
                          <a:schemeClr val="tx1"/>
                        </a:solidFill>
                      </a:endParaRPr>
                    </a:p>
                  </a:txBody>
                  <a:tcPr anchor="ctr" anchorCtr="1"/>
                </a:tc>
                <a:tc>
                  <a:txBody>
                    <a:bodyPr/>
                    <a:lstStyle/>
                    <a:p>
                      <a:pPr algn="ctr"/>
                      <a:r>
                        <a:rPr lang="zh-CN" altLang="en-US" sz="1600" kern="1200" dirty="0" smtClean="0">
                          <a:solidFill>
                            <a:schemeClr val="tx1"/>
                          </a:solidFill>
                          <a:latin typeface="+mn-lt"/>
                          <a:ea typeface="+mn-ea"/>
                          <a:cs typeface="+mn-cs"/>
                        </a:rPr>
                        <a:t>减小手工倒角量</a:t>
                      </a:r>
                      <a:endParaRPr lang="zh-CN" altLang="en-US" sz="1600" kern="1200" dirty="0">
                        <a:solidFill>
                          <a:schemeClr val="tx1"/>
                        </a:solidFill>
                        <a:latin typeface="+mn-lt"/>
                        <a:ea typeface="+mn-ea"/>
                        <a:cs typeface="+mn-cs"/>
                      </a:endParaRPr>
                    </a:p>
                  </a:txBody>
                  <a:tcPr anchor="ctr" anchorCtr="1"/>
                </a:tc>
              </a:tr>
              <a:tr h="272021">
                <a:tc>
                  <a:txBody>
                    <a:bodyPr/>
                    <a:lstStyle/>
                    <a:p>
                      <a:pPr algn="ctr"/>
                      <a:r>
                        <a:rPr lang="zh-CN" altLang="en-US" sz="1800" dirty="0" smtClean="0">
                          <a:solidFill>
                            <a:schemeClr val="tx1"/>
                          </a:solidFill>
                        </a:rPr>
                        <a:t>手工倒角</a:t>
                      </a:r>
                      <a:endParaRPr lang="zh-CN" altLang="en-US" sz="1800" dirty="0">
                        <a:solidFill>
                          <a:schemeClr val="tx1"/>
                        </a:solidFill>
                      </a:endParaRPr>
                    </a:p>
                  </a:txBody>
                  <a:tcPr anchor="ctr" anchorCtr="1"/>
                </a:tc>
                <a:tc>
                  <a:txBody>
                    <a:bodyPr/>
                    <a:lstStyle/>
                    <a:p>
                      <a:pPr algn="ctr"/>
                      <a:r>
                        <a:rPr lang="zh-CN" altLang="en-US" sz="1800" dirty="0" smtClean="0">
                          <a:solidFill>
                            <a:schemeClr val="tx1"/>
                          </a:solidFill>
                        </a:rPr>
                        <a:t>锉刀</a:t>
                      </a:r>
                      <a:r>
                        <a:rPr lang="en-US" altLang="zh-CN" sz="1800" dirty="0" smtClean="0">
                          <a:solidFill>
                            <a:schemeClr val="tx1"/>
                          </a:solidFill>
                        </a:rPr>
                        <a:t>+</a:t>
                      </a:r>
                      <a:r>
                        <a:rPr lang="zh-CN" altLang="en-US" sz="1800" dirty="0" smtClean="0">
                          <a:solidFill>
                            <a:schemeClr val="tx1"/>
                          </a:solidFill>
                        </a:rPr>
                        <a:t>三角刮刀</a:t>
                      </a:r>
                      <a:endParaRPr lang="zh-CN" altLang="en-US" sz="1800" dirty="0">
                        <a:solidFill>
                          <a:schemeClr val="tx1"/>
                        </a:solidFill>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chemeClr val="tx1"/>
                          </a:solidFill>
                        </a:rPr>
                        <a:t>锉刀</a:t>
                      </a:r>
                      <a:r>
                        <a:rPr lang="en-US" altLang="zh-CN" sz="1800" dirty="0" smtClean="0">
                          <a:solidFill>
                            <a:schemeClr val="tx1"/>
                          </a:solidFill>
                        </a:rPr>
                        <a:t>+</a:t>
                      </a:r>
                      <a:r>
                        <a:rPr lang="zh-CN" altLang="en-US" sz="1800" dirty="0" smtClean="0">
                          <a:solidFill>
                            <a:schemeClr val="tx1"/>
                          </a:solidFill>
                        </a:rPr>
                        <a:t>三角刮刀</a:t>
                      </a:r>
                      <a:endParaRPr lang="zh-CN" altLang="en-US" sz="1800" dirty="0">
                        <a:solidFill>
                          <a:schemeClr val="tx1"/>
                        </a:solidFill>
                      </a:endParaRPr>
                    </a:p>
                  </a:txBody>
                  <a:tcPr anchor="ctr" anchorCtr="1"/>
                </a:tc>
                <a:tc>
                  <a:txBody>
                    <a:bodyPr/>
                    <a:lstStyle/>
                    <a:p>
                      <a:pPr algn="ctr"/>
                      <a:endParaRPr lang="zh-CN" altLang="en-US" sz="1600" kern="1200" dirty="0">
                        <a:solidFill>
                          <a:schemeClr val="tx1"/>
                        </a:solidFill>
                        <a:latin typeface="+mn-lt"/>
                        <a:ea typeface="+mn-ea"/>
                        <a:cs typeface="+mn-cs"/>
                      </a:endParaRPr>
                    </a:p>
                  </a:txBody>
                  <a:tcPr anchor="ctr" anchorCtr="1"/>
                </a:tc>
              </a:tr>
            </a:tbl>
          </a:graphicData>
        </a:graphic>
      </p:graphicFrame>
    </p:spTree>
    <p:extLst>
      <p:ext uri="{BB962C8B-B14F-4D97-AF65-F5344CB8AC3E}">
        <p14:creationId xmlns:p14="http://schemas.microsoft.com/office/powerpoint/2010/main" val="217159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a:off x="684213" y="1879600"/>
            <a:ext cx="3959225"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3" name="Rectangle 3"/>
          <p:cNvSpPr>
            <a:spLocks noChangeArrowheads="1"/>
          </p:cNvSpPr>
          <p:nvPr/>
        </p:nvSpPr>
        <p:spPr bwMode="auto">
          <a:xfrm>
            <a:off x="455613" y="1303338"/>
            <a:ext cx="577691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dirty="0" smtClean="0">
                <a:solidFill>
                  <a:srgbClr val="0000FF"/>
                </a:solidFill>
                <a:ea typeface="黑体" pitchFamily="49" charset="-122"/>
              </a:rPr>
              <a:t>四、</a:t>
            </a:r>
            <a:r>
              <a:rPr lang="zh-CN" altLang="en-US" sz="2800" dirty="0">
                <a:solidFill>
                  <a:srgbClr val="0000FF"/>
                </a:solidFill>
                <a:ea typeface="黑体" pitchFamily="49" charset="-122"/>
              </a:rPr>
              <a:t>数控铣项目技术准备</a:t>
            </a:r>
          </a:p>
        </p:txBody>
      </p:sp>
      <p:pic>
        <p:nvPicPr>
          <p:cNvPr id="61444" name="Picture 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1555750"/>
            <a:ext cx="2427288"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45" name="Picture 50"/>
          <p:cNvPicPr>
            <a:picLocks noChangeAspect="1" noChangeArrowheads="1"/>
          </p:cNvPicPr>
          <p:nvPr/>
        </p:nvPicPr>
        <p:blipFill>
          <a:blip r:embed="rId3">
            <a:extLst>
              <a:ext uri="{28A0092B-C50C-407E-A947-70E740481C1C}">
                <a14:useLocalDpi xmlns:a14="http://schemas.microsoft.com/office/drawing/2010/main" val="0"/>
              </a:ext>
            </a:extLst>
          </a:blip>
          <a:srcRect b="16451"/>
          <a:stretch>
            <a:fillRect/>
          </a:stretch>
        </p:blipFill>
        <p:spPr bwMode="auto">
          <a:xfrm>
            <a:off x="4286250" y="3716338"/>
            <a:ext cx="460692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副标题 2"/>
          <p:cNvSpPr txBox="1">
            <a:spLocks/>
          </p:cNvSpPr>
          <p:nvPr/>
        </p:nvSpPr>
        <p:spPr bwMode="auto">
          <a:xfrm>
            <a:off x="4397375" y="5445125"/>
            <a:ext cx="249078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18288"/>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Clr>
                <a:srgbClr val="FFFFFF"/>
              </a:buClr>
              <a:buSzPct val="95000"/>
              <a:buFontTx/>
              <a:buNone/>
            </a:pPr>
            <a:r>
              <a:rPr lang="en-US" altLang="zh-CN" sz="2800" b="1">
                <a:solidFill>
                  <a:srgbClr val="FF0000"/>
                </a:solidFill>
                <a:ea typeface="华文楷体" pitchFamily="2" charset="-122"/>
              </a:rPr>
              <a:t>CNC Milling</a:t>
            </a:r>
            <a:endParaRPr lang="zh-CN" altLang="en-US" sz="2800" b="1">
              <a:solidFill>
                <a:srgbClr val="FF0000"/>
              </a:solidFill>
              <a:ea typeface="华文楷体" pitchFamily="2" charset="-122"/>
            </a:endParaRPr>
          </a:p>
        </p:txBody>
      </p:sp>
      <p:sp>
        <p:nvSpPr>
          <p:cNvPr id="8" name="Rectangle 3"/>
          <p:cNvSpPr txBox="1">
            <a:spLocks noChangeArrowheads="1"/>
          </p:cNvSpPr>
          <p:nvPr/>
        </p:nvSpPr>
        <p:spPr bwMode="auto">
          <a:xfrm>
            <a:off x="684213" y="2433638"/>
            <a:ext cx="38163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r>
              <a:rPr lang="zh-CN" altLang="en-US" sz="2800">
                <a:solidFill>
                  <a:srgbClr val="0000FF"/>
                </a:solidFill>
                <a:ea typeface="黑体" pitchFamily="49" charset="-122"/>
              </a:rPr>
              <a:t>（一）刀具篇</a:t>
            </a:r>
            <a:endParaRPr lang="en-US" altLang="zh-CN" sz="2800">
              <a:solidFill>
                <a:srgbClr val="0000FF"/>
              </a:solidFill>
              <a:ea typeface="黑体" pitchFamily="49" charset="-122"/>
            </a:endParaRPr>
          </a:p>
          <a:p>
            <a:r>
              <a:rPr lang="zh-CN" altLang="en-US" sz="2800">
                <a:solidFill>
                  <a:srgbClr val="0000FF"/>
                </a:solidFill>
                <a:latin typeface="黑体" pitchFamily="49" charset="-122"/>
                <a:ea typeface="黑体" pitchFamily="49" charset="-122"/>
              </a:rPr>
              <a:t>（二）量具篇</a:t>
            </a:r>
            <a:endParaRPr lang="en-US" altLang="zh-CN" sz="2800">
              <a:solidFill>
                <a:srgbClr val="0000FF"/>
              </a:solidFill>
              <a:latin typeface="黑体" pitchFamily="49" charset="-122"/>
              <a:ea typeface="黑体" pitchFamily="49" charset="-122"/>
            </a:endParaRPr>
          </a:p>
          <a:p>
            <a:r>
              <a:rPr lang="zh-CN" altLang="en-US" sz="2800">
                <a:solidFill>
                  <a:srgbClr val="0000FF"/>
                </a:solidFill>
                <a:latin typeface="黑体" pitchFamily="49" charset="-122"/>
                <a:ea typeface="黑体" pitchFamily="49" charset="-122"/>
              </a:rPr>
              <a:t>（三）工具篇</a:t>
            </a:r>
            <a:endParaRPr lang="en-US" altLang="zh-CN" sz="2800">
              <a:solidFill>
                <a:srgbClr val="0000FF"/>
              </a:solidFill>
              <a:latin typeface="黑体" pitchFamily="49" charset="-122"/>
              <a:ea typeface="黑体" pitchFamily="49" charset="-122"/>
            </a:endParaRPr>
          </a:p>
          <a:p>
            <a:r>
              <a:rPr lang="zh-CN" altLang="en-US" sz="2800">
                <a:solidFill>
                  <a:srgbClr val="0000FF"/>
                </a:solidFill>
                <a:ea typeface="黑体" pitchFamily="49" charset="-122"/>
              </a:rPr>
              <a:t>（四）工艺篇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slide(fromRight)">
                                      <p:cBhvr>
                                        <p:cTn id="14" dur="1000"/>
                                        <p:tgtEl>
                                          <p:spTgt spid="7"/>
                                        </p:tgtEl>
                                      </p:cBhvr>
                                    </p:animEffect>
                                  </p:childTnLst>
                                </p:cTn>
                              </p:par>
                            </p:childTnLst>
                          </p:cTn>
                        </p:par>
                        <p:par>
                          <p:cTn id="15" fill="hold" nodeType="afterGroup">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par>
                          <p:cTn id="19" fill="hold" nodeType="afterGroup">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wipe(left)">
                                      <p:cBhvr>
                                        <p:cTn id="22" dur="500"/>
                                        <p:tgtEl>
                                          <p:spTgt spid="8">
                                            <p:txEl>
                                              <p:pRg st="1" end="1"/>
                                            </p:txEl>
                                          </p:spTgt>
                                        </p:tgtEl>
                                      </p:cBhvr>
                                    </p:animEffect>
                                  </p:childTnLst>
                                </p:cTn>
                              </p:par>
                            </p:childTnLst>
                          </p:cTn>
                        </p:par>
                        <p:par>
                          <p:cTn id="23" fill="hold" nodeType="afterGroup">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wipe(left)">
                                      <p:cBhvr>
                                        <p:cTn id="26" dur="500"/>
                                        <p:tgtEl>
                                          <p:spTgt spid="8">
                                            <p:txEl>
                                              <p:pRg st="2" end="2"/>
                                            </p:txEl>
                                          </p:spTgt>
                                        </p:tgtEl>
                                      </p:cBhvr>
                                    </p:animEffect>
                                  </p:childTnLst>
                                </p:cTn>
                              </p:par>
                            </p:childTnLst>
                          </p:cTn>
                        </p:par>
                        <p:par>
                          <p:cTn id="27" fill="hold" nodeType="afterGroup">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wipe(left)">
                                      <p:cBhvr>
                                        <p:cTn id="3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build="p" advAuto="20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bwMode="auto">
          <a:xfrm>
            <a:off x="684213" y="2960688"/>
            <a:ext cx="2360612"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18288"/>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Clr>
                <a:srgbClr val="FFFFFF"/>
              </a:buClr>
              <a:buSzPct val="95000"/>
              <a:buFontTx/>
              <a:buNone/>
            </a:pPr>
            <a:r>
              <a:rPr lang="zh-CN" altLang="zh-CN" sz="3600" b="1">
                <a:solidFill>
                  <a:srgbClr val="FF0000"/>
                </a:solidFill>
                <a:latin typeface="华文琥珀" pitchFamily="2" charset="-122"/>
                <a:ea typeface="华文琥珀" pitchFamily="2" charset="-122"/>
              </a:rPr>
              <a:t>多多益善</a:t>
            </a:r>
            <a:endParaRPr lang="zh-CN" altLang="en-US" sz="3600" b="1">
              <a:solidFill>
                <a:srgbClr val="FF0000"/>
              </a:solidFill>
              <a:latin typeface="华文琥珀" pitchFamily="2" charset="-122"/>
              <a:ea typeface="华文琥珀" pitchFamily="2" charset="-122"/>
            </a:endParaRPr>
          </a:p>
        </p:txBody>
      </p:sp>
      <p:sp>
        <p:nvSpPr>
          <p:cNvPr id="5" name="副标题 2"/>
          <p:cNvSpPr txBox="1">
            <a:spLocks/>
          </p:cNvSpPr>
          <p:nvPr/>
        </p:nvSpPr>
        <p:spPr bwMode="auto">
          <a:xfrm>
            <a:off x="684213" y="3789363"/>
            <a:ext cx="2360612"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18288"/>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Clr>
                <a:srgbClr val="FFFFFF"/>
              </a:buClr>
              <a:buSzPct val="95000"/>
              <a:buFontTx/>
              <a:buNone/>
            </a:pPr>
            <a:r>
              <a:rPr lang="zh-CN" altLang="zh-CN" sz="3600" b="1">
                <a:solidFill>
                  <a:srgbClr val="FF0000"/>
                </a:solidFill>
                <a:latin typeface="华文琥珀" pitchFamily="2" charset="-122"/>
                <a:ea typeface="华文琥珀" pitchFamily="2" charset="-122"/>
              </a:rPr>
              <a:t>充分验证</a:t>
            </a:r>
            <a:endParaRPr lang="zh-CN" altLang="en-US" sz="3600" b="1">
              <a:solidFill>
                <a:srgbClr val="FF0000"/>
              </a:solidFill>
              <a:latin typeface="华文琥珀" pitchFamily="2" charset="-122"/>
              <a:ea typeface="华文琥珀" pitchFamily="2" charset="-122"/>
            </a:endParaRPr>
          </a:p>
        </p:txBody>
      </p:sp>
      <p:sp>
        <p:nvSpPr>
          <p:cNvPr id="6" name="副标题 2"/>
          <p:cNvSpPr txBox="1">
            <a:spLocks/>
          </p:cNvSpPr>
          <p:nvPr/>
        </p:nvSpPr>
        <p:spPr bwMode="auto">
          <a:xfrm>
            <a:off x="684213" y="4616450"/>
            <a:ext cx="20891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18288"/>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Clr>
                <a:srgbClr val="FFFFFF"/>
              </a:buClr>
              <a:buSzPct val="95000"/>
              <a:buFontTx/>
              <a:buNone/>
            </a:pPr>
            <a:r>
              <a:rPr lang="zh-CN" altLang="zh-CN" sz="3600">
                <a:solidFill>
                  <a:srgbClr val="FF0000"/>
                </a:solidFill>
                <a:latin typeface="华文琥珀" pitchFamily="2" charset="-122"/>
                <a:ea typeface="华文琥珀" pitchFamily="2" charset="-122"/>
              </a:rPr>
              <a:t>平战结合</a:t>
            </a:r>
            <a:endParaRPr lang="zh-CN" altLang="en-US" sz="3600">
              <a:solidFill>
                <a:srgbClr val="FF0000"/>
              </a:solidFill>
              <a:latin typeface="华文琥珀" pitchFamily="2" charset="-122"/>
              <a:ea typeface="华文琥珀" pitchFamily="2" charset="-122"/>
            </a:endParaRPr>
          </a:p>
        </p:txBody>
      </p:sp>
      <p:sp>
        <p:nvSpPr>
          <p:cNvPr id="7" name="副标题 2"/>
          <p:cNvSpPr txBox="1">
            <a:spLocks/>
          </p:cNvSpPr>
          <p:nvPr/>
        </p:nvSpPr>
        <p:spPr bwMode="auto">
          <a:xfrm>
            <a:off x="684213" y="5445125"/>
            <a:ext cx="20875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18288"/>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Clr>
                <a:srgbClr val="FFFFFF"/>
              </a:buClr>
              <a:buSzPct val="95000"/>
              <a:buFontTx/>
              <a:buNone/>
            </a:pPr>
            <a:r>
              <a:rPr lang="zh-CN" altLang="zh-CN" sz="3600" b="1">
                <a:solidFill>
                  <a:srgbClr val="FF0000"/>
                </a:solidFill>
                <a:latin typeface="华文琥珀" pitchFamily="2" charset="-122"/>
                <a:ea typeface="华文琥珀" pitchFamily="2" charset="-122"/>
              </a:rPr>
              <a:t>符合标准</a:t>
            </a:r>
            <a:endParaRPr lang="zh-CN" altLang="en-US" sz="3600" b="1">
              <a:solidFill>
                <a:srgbClr val="FF0000"/>
              </a:solidFill>
              <a:latin typeface="华文琥珀" pitchFamily="2" charset="-122"/>
              <a:ea typeface="华文琥珀" pitchFamily="2" charset="-122"/>
            </a:endParaRPr>
          </a:p>
        </p:txBody>
      </p:sp>
      <p:sp>
        <p:nvSpPr>
          <p:cNvPr id="8" name="副标题 2"/>
          <p:cNvSpPr txBox="1">
            <a:spLocks/>
          </p:cNvSpPr>
          <p:nvPr/>
        </p:nvSpPr>
        <p:spPr bwMode="auto">
          <a:xfrm>
            <a:off x="684213" y="2133600"/>
            <a:ext cx="2090737"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18288"/>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Clr>
                <a:srgbClr val="FFFFFF"/>
              </a:buClr>
              <a:buSzPct val="95000"/>
              <a:buFontTx/>
              <a:buNone/>
            </a:pPr>
            <a:r>
              <a:rPr lang="zh-CN" altLang="en-US" sz="3600" b="1">
                <a:solidFill>
                  <a:srgbClr val="FF0000"/>
                </a:solidFill>
                <a:latin typeface="华文琥珀" pitchFamily="2" charset="-122"/>
                <a:ea typeface="华文琥珀" pitchFamily="2" charset="-122"/>
              </a:rPr>
              <a:t>两</a:t>
            </a:r>
            <a:r>
              <a:rPr lang="zh-CN" altLang="zh-CN" sz="3600" b="1">
                <a:solidFill>
                  <a:srgbClr val="FF0000"/>
                </a:solidFill>
                <a:latin typeface="华文琥珀" pitchFamily="2" charset="-122"/>
                <a:ea typeface="华文琥珀" pitchFamily="2" charset="-122"/>
              </a:rPr>
              <a:t>手准备</a:t>
            </a:r>
            <a:endParaRPr lang="zh-CN" altLang="en-US" sz="3600" b="1">
              <a:solidFill>
                <a:srgbClr val="FF0000"/>
              </a:solidFill>
              <a:latin typeface="华文琥珀" pitchFamily="2" charset="-122"/>
              <a:ea typeface="华文琥珀" pitchFamily="2" charset="-122"/>
            </a:endParaRPr>
          </a:p>
        </p:txBody>
      </p:sp>
      <p:sp>
        <p:nvSpPr>
          <p:cNvPr id="62471" name="Rectangle 3"/>
          <p:cNvSpPr>
            <a:spLocks noChangeArrowheads="1"/>
          </p:cNvSpPr>
          <p:nvPr/>
        </p:nvSpPr>
        <p:spPr bwMode="auto">
          <a:xfrm>
            <a:off x="455613" y="1125538"/>
            <a:ext cx="317976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2800">
                <a:solidFill>
                  <a:srgbClr val="0000FF"/>
                </a:solidFill>
                <a:ea typeface="黑体" pitchFamily="49" charset="-122"/>
              </a:rPr>
              <a:t>技术准备整体思路</a:t>
            </a:r>
          </a:p>
        </p:txBody>
      </p:sp>
      <p:pic>
        <p:nvPicPr>
          <p:cNvPr id="624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882775"/>
            <a:ext cx="5989638"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Right)">
                                      <p:cBhvr>
                                        <p:cTn id="7" dur="1000"/>
                                        <p:tgtEl>
                                          <p:spTgt spid="8"/>
                                        </p:tgtEl>
                                      </p:cBhvr>
                                    </p:animEffect>
                                  </p:childTnLst>
                                </p:cTn>
                              </p:par>
                            </p:childTnLst>
                          </p:cTn>
                        </p:par>
                        <p:par>
                          <p:cTn id="8" fill="hold" nodeType="afterGroup">
                            <p:stCondLst>
                              <p:cond delay="1000"/>
                            </p:stCondLst>
                            <p:childTnLst>
                              <p:par>
                                <p:cTn id="9" presetID="1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lide(fromRight)">
                                      <p:cBhvr>
                                        <p:cTn id="11" dur="1000"/>
                                        <p:tgtEl>
                                          <p:spTgt spid="4"/>
                                        </p:tgtEl>
                                      </p:cBhvr>
                                    </p:animEffect>
                                  </p:childTnLst>
                                </p:cTn>
                              </p:par>
                            </p:childTnLst>
                          </p:cTn>
                        </p:par>
                        <p:par>
                          <p:cTn id="12" fill="hold" nodeType="afterGroup">
                            <p:stCondLst>
                              <p:cond delay="2000"/>
                            </p:stCondLst>
                            <p:childTnLst>
                              <p:par>
                                <p:cTn id="13" presetID="12" presetClass="entr" presetSubtype="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lide(fromRight)">
                                      <p:cBhvr>
                                        <p:cTn id="15" dur="1000"/>
                                        <p:tgtEl>
                                          <p:spTgt spid="5"/>
                                        </p:tgtEl>
                                      </p:cBhvr>
                                    </p:animEffect>
                                  </p:childTnLst>
                                </p:cTn>
                              </p:par>
                            </p:childTnLst>
                          </p:cTn>
                        </p:par>
                        <p:par>
                          <p:cTn id="16" fill="hold" nodeType="afterGroup">
                            <p:stCondLst>
                              <p:cond delay="3000"/>
                            </p:stCondLst>
                            <p:childTnLst>
                              <p:par>
                                <p:cTn id="17" presetID="12" presetClass="entr" presetSubtype="2"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lide(fromRight)">
                                      <p:cBhvr>
                                        <p:cTn id="19" dur="1000"/>
                                        <p:tgtEl>
                                          <p:spTgt spid="6"/>
                                        </p:tgtEl>
                                      </p:cBhvr>
                                    </p:animEffect>
                                  </p:childTnLst>
                                </p:cTn>
                              </p:par>
                            </p:childTnLst>
                          </p:cTn>
                        </p:par>
                        <p:par>
                          <p:cTn id="20" fill="hold" nodeType="afterGroup">
                            <p:stCondLst>
                              <p:cond delay="4000"/>
                            </p:stCondLst>
                            <p:childTnLst>
                              <p:par>
                                <p:cTn id="21" presetID="12" presetClass="entr" presetSubtype="2"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lide(fromRight)">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684213" y="2433638"/>
            <a:ext cx="38163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r>
              <a:rPr lang="zh-CN" altLang="en-US" sz="2800">
                <a:solidFill>
                  <a:srgbClr val="0000FF"/>
                </a:solidFill>
                <a:ea typeface="黑体" pitchFamily="49" charset="-122"/>
              </a:rPr>
              <a:t>（一）刀具篇</a:t>
            </a:r>
            <a:endParaRPr lang="en-US" altLang="zh-CN" sz="2800">
              <a:solidFill>
                <a:srgbClr val="0000FF"/>
              </a:solidFill>
              <a:ea typeface="黑体" pitchFamily="49" charset="-122"/>
            </a:endParaRPr>
          </a:p>
        </p:txBody>
      </p:sp>
      <p:pic>
        <p:nvPicPr>
          <p:cNvPr id="63491" name="Picture 2" descr="D:\手机照片20130621\20130530_081107.jpg"/>
          <p:cNvPicPr>
            <a:picLocks noChangeAspect="1" noChangeArrowheads="1"/>
          </p:cNvPicPr>
          <p:nvPr/>
        </p:nvPicPr>
        <p:blipFill>
          <a:blip r:embed="rId2">
            <a:extLst>
              <a:ext uri="{28A0092B-C50C-407E-A947-70E740481C1C}">
                <a14:useLocalDpi xmlns:a14="http://schemas.microsoft.com/office/drawing/2010/main" val="0"/>
              </a:ext>
            </a:extLst>
          </a:blip>
          <a:srcRect t="26666" b="19215"/>
          <a:stretch>
            <a:fillRect/>
          </a:stretch>
        </p:blipFill>
        <p:spPr bwMode="auto">
          <a:xfrm>
            <a:off x="2195513" y="3357563"/>
            <a:ext cx="65516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dvAuto="20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txBox="1">
            <a:spLocks noChangeArrowheads="1"/>
          </p:cNvSpPr>
          <p:nvPr/>
        </p:nvSpPr>
        <p:spPr bwMode="auto">
          <a:xfrm>
            <a:off x="1116013" y="1989138"/>
            <a:ext cx="37433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0000"/>
              </a:lnSpc>
            </a:pPr>
            <a:r>
              <a:rPr lang="zh-CN" altLang="en-US">
                <a:solidFill>
                  <a:srgbClr val="0000FF"/>
                </a:solidFill>
                <a:ea typeface="黑体" pitchFamily="49" charset="-122"/>
              </a:rPr>
              <a:t>选手技能要求</a:t>
            </a:r>
          </a:p>
        </p:txBody>
      </p:sp>
      <p:sp>
        <p:nvSpPr>
          <p:cNvPr id="3" name="Line 6"/>
          <p:cNvSpPr>
            <a:spLocks noChangeShapeType="1"/>
          </p:cNvSpPr>
          <p:nvPr/>
        </p:nvSpPr>
        <p:spPr bwMode="auto">
          <a:xfrm>
            <a:off x="1042988" y="2565400"/>
            <a:ext cx="3024187"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6" name="Rectangle 7"/>
          <p:cNvSpPr>
            <a:spLocks noChangeArrowheads="1"/>
          </p:cNvSpPr>
          <p:nvPr/>
        </p:nvSpPr>
        <p:spPr bwMode="auto">
          <a:xfrm>
            <a:off x="611188" y="2781300"/>
            <a:ext cx="8226425"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zh-CN" altLang="en-US" sz="1800"/>
              <a:t>*</a:t>
            </a:r>
            <a:r>
              <a:rPr lang="zh-CN" altLang="en-US" sz="1800" b="1"/>
              <a:t>识图技能</a:t>
            </a:r>
            <a:r>
              <a:rPr lang="zh-CN" altLang="en-US" sz="1800"/>
              <a:t>：能对图形、标准、表格和其它技术规格进行解释 </a:t>
            </a:r>
          </a:p>
          <a:p>
            <a:pPr eaLnBrk="1" hangingPunct="1">
              <a:buFontTx/>
              <a:buNone/>
            </a:pPr>
            <a:r>
              <a:rPr lang="zh-CN" altLang="en-US" sz="1800"/>
              <a:t>*</a:t>
            </a:r>
            <a:r>
              <a:rPr lang="zh-CN" altLang="en-US" sz="1800" b="1"/>
              <a:t>检测技能</a:t>
            </a:r>
            <a:r>
              <a:rPr lang="zh-CN" altLang="en-US" sz="1800"/>
              <a:t>：能选择和使用测量仪器和检查设备 </a:t>
            </a:r>
          </a:p>
          <a:p>
            <a:pPr eaLnBrk="1" hangingPunct="1">
              <a:buFontTx/>
              <a:buNone/>
            </a:pPr>
            <a:r>
              <a:rPr lang="zh-CN" altLang="en-US" sz="1800"/>
              <a:t>*</a:t>
            </a:r>
            <a:r>
              <a:rPr lang="zh-CN" altLang="en-US" sz="1800" b="1"/>
              <a:t>工件装夹</a:t>
            </a:r>
            <a:r>
              <a:rPr lang="zh-CN" altLang="en-US" sz="1800"/>
              <a:t>：能根据操作需要为待加工件选择装夹方法和装夹系统 </a:t>
            </a:r>
          </a:p>
          <a:p>
            <a:pPr eaLnBrk="1" hangingPunct="1">
              <a:buFontTx/>
              <a:buNone/>
            </a:pPr>
            <a:r>
              <a:rPr lang="zh-CN" altLang="en-US" sz="1800"/>
              <a:t>*</a:t>
            </a:r>
            <a:r>
              <a:rPr lang="zh-CN" altLang="en-US" sz="1800" b="1"/>
              <a:t>刀具知识</a:t>
            </a:r>
            <a:r>
              <a:rPr lang="zh-CN" altLang="en-US" sz="1800"/>
              <a:t>：能针对工件材料和所需的加工水平选择切削刀具 </a:t>
            </a:r>
          </a:p>
          <a:p>
            <a:pPr eaLnBrk="1" hangingPunct="1">
              <a:buFontTx/>
              <a:buNone/>
            </a:pPr>
            <a:r>
              <a:rPr lang="zh-CN" altLang="en-US" sz="1800"/>
              <a:t>*</a:t>
            </a:r>
            <a:r>
              <a:rPr lang="zh-CN" altLang="en-US" sz="1800" b="1"/>
              <a:t>操作技能</a:t>
            </a:r>
            <a:r>
              <a:rPr lang="zh-CN" altLang="en-US" sz="1800"/>
              <a:t>：能完成在数控铣床上安装刀具和附件的整个过程 </a:t>
            </a:r>
          </a:p>
          <a:p>
            <a:pPr eaLnBrk="1" hangingPunct="1">
              <a:buFontTx/>
              <a:buNone/>
            </a:pPr>
            <a:r>
              <a:rPr lang="zh-CN" altLang="en-US" sz="1800"/>
              <a:t>                   能识别和确定在数控铣床上各种不同的加工操作 </a:t>
            </a:r>
          </a:p>
          <a:p>
            <a:pPr eaLnBrk="1" hangingPunct="1">
              <a:buFontTx/>
              <a:buNone/>
            </a:pPr>
            <a:r>
              <a:rPr lang="zh-CN" altLang="en-US" sz="1800"/>
              <a:t>                   能识别和确定在数控铣床上加工操作所需的各种功能参数　 </a:t>
            </a:r>
          </a:p>
          <a:p>
            <a:pPr eaLnBrk="1" hangingPunct="1">
              <a:buFontTx/>
              <a:buNone/>
            </a:pPr>
            <a:r>
              <a:rPr lang="zh-CN" altLang="en-US" sz="1800"/>
              <a:t>*</a:t>
            </a:r>
            <a:r>
              <a:rPr lang="zh-CN" altLang="en-US" sz="1800" b="1"/>
              <a:t>金属切削</a:t>
            </a:r>
            <a:r>
              <a:rPr lang="zh-CN" altLang="en-US" sz="1800"/>
              <a:t>：能将切削参数设定为操作顺序、材料类型、操作类型和数控铣床类型的函数 </a:t>
            </a:r>
          </a:p>
          <a:p>
            <a:pPr eaLnBrk="1" hangingPunct="1">
              <a:buFontTx/>
              <a:buNone/>
            </a:pPr>
            <a:r>
              <a:rPr lang="zh-CN" altLang="en-US" sz="1800"/>
              <a:t>*</a:t>
            </a:r>
            <a:r>
              <a:rPr lang="zh-CN" altLang="en-US" sz="1800" b="1"/>
              <a:t>编程技能</a:t>
            </a:r>
            <a:r>
              <a:rPr lang="zh-CN" altLang="en-US" sz="1800"/>
              <a:t>：能将不同的编程技术应用到数控铣床上（包括计算机辅助制造系统）</a:t>
            </a:r>
          </a:p>
        </p:txBody>
      </p:sp>
      <p:grpSp>
        <p:nvGrpSpPr>
          <p:cNvPr id="8197" name="组合 4"/>
          <p:cNvGrpSpPr>
            <a:grpSpLocks/>
          </p:cNvGrpSpPr>
          <p:nvPr/>
        </p:nvGrpSpPr>
        <p:grpSpPr bwMode="auto">
          <a:xfrm>
            <a:off x="684213" y="1082675"/>
            <a:ext cx="4319587" cy="730250"/>
            <a:chOff x="0" y="1"/>
            <a:chExt cx="3500462" cy="729495"/>
          </a:xfrm>
        </p:grpSpPr>
        <p:sp>
          <p:nvSpPr>
            <p:cNvPr id="6" name="圆角矩形 5"/>
            <p:cNvSpPr/>
            <p:nvPr/>
          </p:nvSpPr>
          <p:spPr>
            <a:xfrm>
              <a:off x="0" y="1"/>
              <a:ext cx="3500462" cy="729495"/>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圆角矩形 4"/>
            <p:cNvSpPr/>
            <p:nvPr/>
          </p:nvSpPr>
          <p:spPr>
            <a:xfrm>
              <a:off x="36021" y="34890"/>
              <a:ext cx="3428420" cy="659717"/>
            </a:xfrm>
            <a:prstGeom prst="rect">
              <a:avLst/>
            </a:prstGeom>
          </p:spPr>
          <p:style>
            <a:lnRef idx="0">
              <a:scrgbClr r="0" g="0" b="0"/>
            </a:lnRef>
            <a:fillRef idx="0">
              <a:scrgbClr r="0" g="0" b="0"/>
            </a:fillRef>
            <a:effectRef idx="0">
              <a:scrgbClr r="0" g="0" b="0"/>
            </a:effectRef>
            <a:fontRef idx="minor">
              <a:schemeClr val="lt1"/>
            </a:fontRef>
          </p:style>
          <p:txBody>
            <a:bodyPr lIns="110490" tIns="110490" rIns="110490" bIns="110490" spcCol="1270" anchor="ctr"/>
            <a:lstStyle/>
            <a:p>
              <a:pPr algn="ctr" defTabSz="1289050">
                <a:lnSpc>
                  <a:spcPct val="90000"/>
                </a:lnSpc>
                <a:spcBef>
                  <a:spcPct val="0"/>
                </a:spcBef>
                <a:spcAft>
                  <a:spcPct val="35000"/>
                </a:spcAft>
                <a:defRPr/>
              </a:pPr>
              <a:r>
                <a:rPr lang="en-US" altLang="zh-CN" sz="2900" b="1" dirty="0">
                  <a:latin typeface="黑体" pitchFamily="2" charset="-122"/>
                  <a:ea typeface="黑体" pitchFamily="2" charset="-122"/>
                </a:rPr>
                <a:t>1</a:t>
              </a:r>
              <a:r>
                <a:rPr lang="zh-CN" altLang="en-US" sz="2900" b="1" dirty="0">
                  <a:latin typeface="黑体" pitchFamily="2" charset="-122"/>
                  <a:ea typeface="黑体" pitchFamily="2" charset="-122"/>
                </a:rPr>
                <a:t>、数控铣项目基本要求</a:t>
              </a:r>
            </a:p>
          </p:txBody>
        </p:sp>
      </p:grpSp>
      <p:grpSp>
        <p:nvGrpSpPr>
          <p:cNvPr id="8" name="组合 4"/>
          <p:cNvGrpSpPr>
            <a:grpSpLocks/>
          </p:cNvGrpSpPr>
          <p:nvPr/>
        </p:nvGrpSpPr>
        <p:grpSpPr bwMode="auto">
          <a:xfrm>
            <a:off x="5076825" y="188913"/>
            <a:ext cx="3900488" cy="647700"/>
            <a:chOff x="554038" y="1154906"/>
            <a:chExt cx="3900764" cy="647700"/>
          </a:xfrm>
        </p:grpSpPr>
        <p:grpSp>
          <p:nvGrpSpPr>
            <p:cNvPr id="9" name="组合 5"/>
            <p:cNvGrpSpPr>
              <a:grpSpLocks/>
            </p:cNvGrpSpPr>
            <p:nvPr/>
          </p:nvGrpSpPr>
          <p:grpSpPr bwMode="auto">
            <a:xfrm>
              <a:off x="554038" y="1200943"/>
              <a:ext cx="3900764" cy="601663"/>
              <a:chOff x="554038" y="1457325"/>
              <a:chExt cx="3900764" cy="601663"/>
            </a:xfrm>
          </p:grpSpPr>
          <p:sp>
            <p:nvSpPr>
              <p:cNvPr id="11"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13"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14"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10"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5" descr="E:\2013世界技能竞赛\42届世赛照片\刀具\20130711_165805.jpg"/>
          <p:cNvPicPr>
            <a:picLocks noChangeAspect="1" noChangeArrowheads="1"/>
          </p:cNvPicPr>
          <p:nvPr/>
        </p:nvPicPr>
        <p:blipFill>
          <a:blip r:embed="rId2">
            <a:extLst>
              <a:ext uri="{28A0092B-C50C-407E-A947-70E740481C1C}">
                <a14:useLocalDpi xmlns:a14="http://schemas.microsoft.com/office/drawing/2010/main" val="0"/>
              </a:ext>
            </a:extLst>
          </a:blip>
          <a:srcRect l="22801" t="6097" r="26311" b="22981"/>
          <a:stretch>
            <a:fillRect/>
          </a:stretch>
        </p:blipFill>
        <p:spPr bwMode="auto">
          <a:xfrm>
            <a:off x="2460625" y="928688"/>
            <a:ext cx="2682875"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剪去对角的矩形 5"/>
          <p:cNvSpPr/>
          <p:nvPr/>
        </p:nvSpPr>
        <p:spPr bwMode="auto">
          <a:xfrm>
            <a:off x="588641" y="5760095"/>
            <a:ext cx="3743647" cy="720080"/>
          </a:xfrm>
          <a:prstGeom prst="snip2DiagRect">
            <a:avLst>
              <a:gd name="adj1" fmla="val 7470"/>
              <a:gd name="adj2" fmla="val 50000"/>
            </a:avLst>
          </a:prstGeom>
          <a:solidFill>
            <a:srgbClr val="FFFF00"/>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华文行楷" pitchFamily="2" charset="-122"/>
                <a:ea typeface="华文行楷" pitchFamily="2" charset="-122"/>
              </a:rPr>
              <a:t>  </a:t>
            </a: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主要铣削类刀具</a:t>
            </a:r>
          </a:p>
        </p:txBody>
      </p:sp>
      <p:sp>
        <p:nvSpPr>
          <p:cNvPr id="10" name="剪去对角的矩形 9"/>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钢用铣削刀具</a:t>
            </a:r>
          </a:p>
        </p:txBody>
      </p:sp>
      <p:pic>
        <p:nvPicPr>
          <p:cNvPr id="64517" name="Picture 2" descr="C:\Users\lenovo.1-THINK\Desktop\演示内容\20130611_1750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3357563"/>
            <a:ext cx="39116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矩形 12"/>
          <p:cNvSpPr>
            <a:spLocks noChangeArrowheads="1"/>
          </p:cNvSpPr>
          <p:nvPr/>
        </p:nvSpPr>
        <p:spPr bwMode="auto">
          <a:xfrm>
            <a:off x="107950" y="4203700"/>
            <a:ext cx="21621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en-US" altLang="zh-CN" sz="2000" dirty="0"/>
              <a:t>Vc300M/min</a:t>
            </a:r>
          </a:p>
          <a:p>
            <a:pPr eaLnBrk="1" hangingPunct="1">
              <a:buFontTx/>
              <a:buNone/>
            </a:pPr>
            <a:r>
              <a:rPr lang="en-US" altLang="zh-CN" sz="2000" dirty="0" err="1" smtClean="0"/>
              <a:t>Ae</a:t>
            </a:r>
            <a:r>
              <a:rPr lang="en-US" altLang="zh-CN" sz="2000" dirty="0" smtClean="0"/>
              <a:t>=Dx25-50%</a:t>
            </a:r>
            <a:endParaRPr lang="en-US" altLang="zh-CN" sz="2000" dirty="0"/>
          </a:p>
          <a:p>
            <a:pPr eaLnBrk="1" hangingPunct="1">
              <a:buFontTx/>
              <a:buNone/>
            </a:pPr>
            <a:r>
              <a:rPr lang="en-US" altLang="zh-CN" sz="2000" dirty="0" err="1"/>
              <a:t>Ap</a:t>
            </a:r>
            <a:r>
              <a:rPr lang="en-US" altLang="zh-CN" sz="2000" dirty="0" smtClean="0"/>
              <a:t>&lt;=10</a:t>
            </a:r>
            <a:endParaRPr lang="en-US" altLang="zh-CN" sz="2000" dirty="0"/>
          </a:p>
          <a:p>
            <a:pPr eaLnBrk="1" hangingPunct="1">
              <a:buFontTx/>
              <a:buNone/>
            </a:pPr>
            <a:r>
              <a:rPr lang="en-US" altLang="zh-CN" sz="2000" dirty="0" err="1"/>
              <a:t>Fz</a:t>
            </a:r>
            <a:r>
              <a:rPr lang="en-US" altLang="zh-CN" sz="2000" dirty="0"/>
              <a:t>&lt;=</a:t>
            </a:r>
            <a:r>
              <a:rPr lang="en-US" altLang="zh-CN" sz="2000" dirty="0" smtClean="0"/>
              <a:t>0.1mm</a:t>
            </a:r>
            <a:endParaRPr lang="zh-CN" altLang="en-US" sz="2000" dirty="0"/>
          </a:p>
        </p:txBody>
      </p:sp>
      <p:pic>
        <p:nvPicPr>
          <p:cNvPr id="64519" name="Picture 9"/>
          <p:cNvPicPr>
            <a:picLocks noChangeAspect="1" noChangeArrowheads="1"/>
          </p:cNvPicPr>
          <p:nvPr/>
        </p:nvPicPr>
        <p:blipFill>
          <a:blip r:embed="rId4">
            <a:extLst>
              <a:ext uri="{28A0092B-C50C-407E-A947-70E740481C1C}">
                <a14:useLocalDpi xmlns:a14="http://schemas.microsoft.com/office/drawing/2010/main" val="0"/>
              </a:ext>
            </a:extLst>
          </a:blip>
          <a:srcRect b="69054"/>
          <a:stretch>
            <a:fillRect/>
          </a:stretch>
        </p:blipFill>
        <p:spPr bwMode="auto">
          <a:xfrm>
            <a:off x="4516438" y="5454650"/>
            <a:ext cx="436245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2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375" y="971550"/>
            <a:ext cx="1906588" cy="304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2" fill="hold" nodeType="afterEffect">
                                  <p:stCondLst>
                                    <p:cond delay="0"/>
                                  </p:stCondLst>
                                  <p:childTnLst>
                                    <p:set>
                                      <p:cBhvr>
                                        <p:cTn id="11" dur="1" fill="hold">
                                          <p:stCondLst>
                                            <p:cond delay="0"/>
                                          </p:stCondLst>
                                        </p:cTn>
                                        <p:tgtEl>
                                          <p:spTgt spid="52229"/>
                                        </p:tgtEl>
                                        <p:attrNameLst>
                                          <p:attrName>style.visibility</p:attrName>
                                        </p:attrNameLst>
                                      </p:cBhvr>
                                      <p:to>
                                        <p:strVal val="visible"/>
                                      </p:to>
                                    </p:set>
                                    <p:anim calcmode="lin" valueType="num">
                                      <p:cBhvr additive="base">
                                        <p:cTn id="12" dur="1000" fill="hold"/>
                                        <p:tgtEl>
                                          <p:spTgt spid="52229"/>
                                        </p:tgtEl>
                                        <p:attrNameLst>
                                          <p:attrName>ppt_x</p:attrName>
                                        </p:attrNameLst>
                                      </p:cBhvr>
                                      <p:tavLst>
                                        <p:tav tm="0">
                                          <p:val>
                                            <p:strVal val="1+#ppt_w/2"/>
                                          </p:val>
                                        </p:tav>
                                        <p:tav tm="100000">
                                          <p:val>
                                            <p:strVal val="#ppt_x"/>
                                          </p:val>
                                        </p:tav>
                                      </p:tavLst>
                                    </p:anim>
                                    <p:anim calcmode="lin" valueType="num">
                                      <p:cBhvr additive="base">
                                        <p:cTn id="13" dur="1000" fill="hold"/>
                                        <p:tgtEl>
                                          <p:spTgt spid="522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E:\2013世界技能竞赛\42届世赛照片\刀具\20130711_165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311" y="2204864"/>
            <a:ext cx="4516508" cy="338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剪去对角的矩形 5"/>
          <p:cNvSpPr/>
          <p:nvPr/>
        </p:nvSpPr>
        <p:spPr bwMode="auto">
          <a:xfrm>
            <a:off x="588641" y="5760095"/>
            <a:ext cx="3743647" cy="720080"/>
          </a:xfrm>
          <a:prstGeom prst="snip2DiagRect">
            <a:avLst>
              <a:gd name="adj1" fmla="val 7470"/>
              <a:gd name="adj2" fmla="val 50000"/>
            </a:avLst>
          </a:prstGeom>
          <a:solidFill>
            <a:srgbClr val="FFFF00"/>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华文行楷" pitchFamily="2" charset="-122"/>
                <a:ea typeface="华文行楷" pitchFamily="2" charset="-122"/>
              </a:rPr>
              <a:t>  </a:t>
            </a: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主要铣削类刀具</a:t>
            </a:r>
          </a:p>
        </p:txBody>
      </p:sp>
      <p:sp>
        <p:nvSpPr>
          <p:cNvPr id="10" name="剪去对角的矩形 9"/>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钢用铣削刀具</a:t>
            </a:r>
          </a:p>
        </p:txBody>
      </p:sp>
      <p:pic>
        <p:nvPicPr>
          <p:cNvPr id="65541" name="Picture 2" descr="C:\Users\lenovo.1-THINK\Desktop\演示内容\20130611_1750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3357563"/>
            <a:ext cx="39116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3" descr="E:\2013世界技能竞赛\42届世赛照片\刀具\20130711_16514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9550" y="1276350"/>
            <a:ext cx="313213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矩形 1"/>
          <p:cNvSpPr>
            <a:spLocks noChangeArrowheads="1"/>
          </p:cNvSpPr>
          <p:nvPr/>
        </p:nvSpPr>
        <p:spPr bwMode="auto">
          <a:xfrm>
            <a:off x="346075" y="2093913"/>
            <a:ext cx="1838325"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en-US" altLang="zh-CN" sz="2000" dirty="0"/>
              <a:t>Vc300M/min</a:t>
            </a:r>
          </a:p>
          <a:p>
            <a:pPr eaLnBrk="1" hangingPunct="1">
              <a:buFontTx/>
              <a:buNone/>
            </a:pPr>
            <a:r>
              <a:rPr lang="en-US" altLang="zh-CN" sz="2000" dirty="0" err="1" smtClean="0"/>
              <a:t>Ae</a:t>
            </a:r>
            <a:r>
              <a:rPr lang="en-US" altLang="zh-CN" sz="2000" dirty="0" smtClean="0"/>
              <a:t>=Dx25-50%</a:t>
            </a:r>
            <a:endParaRPr lang="en-US" altLang="zh-CN" sz="2000" dirty="0"/>
          </a:p>
          <a:p>
            <a:pPr eaLnBrk="1" hangingPunct="1">
              <a:buFontTx/>
              <a:buNone/>
            </a:pPr>
            <a:r>
              <a:rPr lang="en-US" altLang="zh-CN" sz="2000" dirty="0" err="1"/>
              <a:t>Ap</a:t>
            </a:r>
            <a:r>
              <a:rPr lang="en-US" altLang="zh-CN" sz="2000" dirty="0"/>
              <a:t>&lt;=2xD</a:t>
            </a:r>
          </a:p>
          <a:p>
            <a:pPr eaLnBrk="1" hangingPunct="1">
              <a:buFontTx/>
              <a:buNone/>
            </a:pPr>
            <a:r>
              <a:rPr lang="en-US" altLang="zh-CN" sz="2000" dirty="0" err="1" smtClean="0"/>
              <a:t>Fz</a:t>
            </a:r>
            <a:r>
              <a:rPr lang="en-US" altLang="zh-CN" sz="2000" dirty="0" smtClean="0"/>
              <a:t>&lt;0.1mm</a:t>
            </a:r>
            <a:endParaRPr lang="zh-CN" altLang="en-US" sz="2000" dirty="0"/>
          </a:p>
        </p:txBody>
      </p:sp>
      <p:sp>
        <p:nvSpPr>
          <p:cNvPr id="65544" name="矩形 11"/>
          <p:cNvSpPr>
            <a:spLocks noChangeArrowheads="1"/>
          </p:cNvSpPr>
          <p:nvPr/>
        </p:nvSpPr>
        <p:spPr bwMode="auto">
          <a:xfrm>
            <a:off x="5364163" y="1427163"/>
            <a:ext cx="1838325"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en-US" altLang="zh-CN" sz="2000"/>
              <a:t>Vc200M/min</a:t>
            </a:r>
          </a:p>
          <a:p>
            <a:pPr eaLnBrk="1" hangingPunct="1">
              <a:buFontTx/>
              <a:buNone/>
            </a:pPr>
            <a:r>
              <a:rPr lang="en-US" altLang="zh-CN" sz="2000"/>
              <a:t>Ap&lt;=2xD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2" fill="hold" nodeType="afterEffect">
                                  <p:stCondLst>
                                    <p:cond delay="0"/>
                                  </p:stCondLst>
                                  <p:childTnLst>
                                    <p:set>
                                      <p:cBhvr>
                                        <p:cTn id="11" dur="1" fill="hold">
                                          <p:stCondLst>
                                            <p:cond delay="0"/>
                                          </p:stCondLst>
                                        </p:cTn>
                                        <p:tgtEl>
                                          <p:spTgt spid="52226"/>
                                        </p:tgtEl>
                                        <p:attrNameLst>
                                          <p:attrName>style.visibility</p:attrName>
                                        </p:attrNameLst>
                                      </p:cBhvr>
                                      <p:to>
                                        <p:strVal val="visible"/>
                                      </p:to>
                                    </p:set>
                                    <p:anim calcmode="lin" valueType="num">
                                      <p:cBhvr additive="base">
                                        <p:cTn id="12" dur="1000" fill="hold"/>
                                        <p:tgtEl>
                                          <p:spTgt spid="52226"/>
                                        </p:tgtEl>
                                        <p:attrNameLst>
                                          <p:attrName>ppt_x</p:attrName>
                                        </p:attrNameLst>
                                      </p:cBhvr>
                                      <p:tavLst>
                                        <p:tav tm="0">
                                          <p:val>
                                            <p:strVal val="1+#ppt_w/2"/>
                                          </p:val>
                                        </p:tav>
                                        <p:tav tm="100000">
                                          <p:val>
                                            <p:strVal val="#ppt_x"/>
                                          </p:val>
                                        </p:tav>
                                      </p:tavLst>
                                    </p:anim>
                                    <p:anim calcmode="lin" valueType="num">
                                      <p:cBhvr additive="base">
                                        <p:cTn id="13" dur="1000" fill="hold"/>
                                        <p:tgtEl>
                                          <p:spTgt spid="52226"/>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2" presetClass="entr" presetSubtype="2" fill="hold" nodeType="afterEffect">
                                  <p:stCondLst>
                                    <p:cond delay="0"/>
                                  </p:stCondLst>
                                  <p:childTnLst>
                                    <p:set>
                                      <p:cBhvr>
                                        <p:cTn id="16" dur="1" fill="hold">
                                          <p:stCondLst>
                                            <p:cond delay="0"/>
                                          </p:stCondLst>
                                        </p:cTn>
                                        <p:tgtEl>
                                          <p:spTgt spid="52227"/>
                                        </p:tgtEl>
                                        <p:attrNameLst>
                                          <p:attrName>style.visibility</p:attrName>
                                        </p:attrNameLst>
                                      </p:cBhvr>
                                      <p:to>
                                        <p:strVal val="visible"/>
                                      </p:to>
                                    </p:set>
                                    <p:anim calcmode="lin" valueType="num">
                                      <p:cBhvr additive="base">
                                        <p:cTn id="17" dur="1000" fill="hold"/>
                                        <p:tgtEl>
                                          <p:spTgt spid="52227"/>
                                        </p:tgtEl>
                                        <p:attrNameLst>
                                          <p:attrName>ppt_x</p:attrName>
                                        </p:attrNameLst>
                                      </p:cBhvr>
                                      <p:tavLst>
                                        <p:tav tm="0">
                                          <p:val>
                                            <p:strVal val="1+#ppt_w/2"/>
                                          </p:val>
                                        </p:tav>
                                        <p:tav tm="100000">
                                          <p:val>
                                            <p:strVal val="#ppt_x"/>
                                          </p:val>
                                        </p:tav>
                                      </p:tavLst>
                                    </p:anim>
                                    <p:anim calcmode="lin" valueType="num">
                                      <p:cBhvr additive="base">
                                        <p:cTn id="18" dur="1000" fill="hold"/>
                                        <p:tgtEl>
                                          <p:spTgt spid="522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38" y="1557338"/>
            <a:ext cx="3505200" cy="399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936750"/>
            <a:ext cx="32670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12776"/>
            <a:ext cx="7553540" cy="454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8531" y="980728"/>
            <a:ext cx="1512168" cy="584775"/>
          </a:xfrm>
          <a:prstGeom prst="rect">
            <a:avLst/>
          </a:prstGeom>
          <a:noFill/>
        </p:spPr>
        <p:txBody>
          <a:bodyPr wrap="square" rtlCol="0">
            <a:spAutoFit/>
          </a:bodyPr>
          <a:lstStyle/>
          <a:p>
            <a:r>
              <a:rPr lang="en-US" altLang="zh-CN" dirty="0" err="1" smtClean="0"/>
              <a:t>Ae</a:t>
            </a:r>
            <a:r>
              <a:rPr lang="en-US" altLang="zh-CN" dirty="0" smtClean="0"/>
              <a:t>:%</a:t>
            </a:r>
            <a:endParaRPr lang="zh-CN" altLang="en-US" dirty="0"/>
          </a:p>
        </p:txBody>
      </p:sp>
      <p:sp>
        <p:nvSpPr>
          <p:cNvPr id="4" name="TextBox 3"/>
          <p:cNvSpPr txBox="1"/>
          <p:nvPr/>
        </p:nvSpPr>
        <p:spPr>
          <a:xfrm>
            <a:off x="7020272" y="5733256"/>
            <a:ext cx="1800200" cy="584775"/>
          </a:xfrm>
          <a:prstGeom prst="rect">
            <a:avLst/>
          </a:prstGeom>
          <a:noFill/>
        </p:spPr>
        <p:txBody>
          <a:bodyPr wrap="square" rtlCol="0">
            <a:spAutoFit/>
          </a:bodyPr>
          <a:lstStyle/>
          <a:p>
            <a:r>
              <a:rPr lang="en-US" altLang="zh-CN" dirty="0" err="1" smtClean="0"/>
              <a:t>Ap:mm</a:t>
            </a:r>
            <a:endParaRPr lang="zh-CN" altLang="en-US" dirty="0"/>
          </a:p>
        </p:txBody>
      </p:sp>
    </p:spTree>
    <p:extLst>
      <p:ext uri="{BB962C8B-B14F-4D97-AF65-F5344CB8AC3E}">
        <p14:creationId xmlns:p14="http://schemas.microsoft.com/office/powerpoint/2010/main" val="30251944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G:\照片汇总\2011训练试件图样（手机图片）\2011-07-24_18-05-22_1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 y="1209675"/>
            <a:ext cx="6256338"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descr="E:\2013世界技能竞赛\42届世赛照片\刀具\20130711_1656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213100"/>
            <a:ext cx="43561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剪去对角的矩形 2"/>
          <p:cNvSpPr/>
          <p:nvPr/>
        </p:nvSpPr>
        <p:spPr bwMode="auto">
          <a:xfrm>
            <a:off x="3995936" y="3499842"/>
            <a:ext cx="3888432" cy="720080"/>
          </a:xfrm>
          <a:prstGeom prst="snip2DiagRect">
            <a:avLst>
              <a:gd name="adj1" fmla="val 7470"/>
              <a:gd name="adj2" fmla="val 50000"/>
            </a:avLst>
          </a:prstGeom>
          <a:solidFill>
            <a:srgbClr val="FFFF00">
              <a:alpha val="2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铝合金用铣削刀具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组合 4"/>
          <p:cNvGrpSpPr>
            <a:grpSpLocks/>
          </p:cNvGrpSpPr>
          <p:nvPr/>
        </p:nvGrpSpPr>
        <p:grpSpPr bwMode="auto">
          <a:xfrm>
            <a:off x="100013" y="1412875"/>
            <a:ext cx="9066212" cy="4824413"/>
            <a:chOff x="100125" y="1412776"/>
            <a:chExt cx="9066537" cy="4823817"/>
          </a:xfrm>
        </p:grpSpPr>
        <p:pic>
          <p:nvPicPr>
            <p:cNvPr id="68614" name="Picture 4" descr="http://t01.pic.sogou.com/fe02ac08753ba1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8400" y="1412776"/>
              <a:ext cx="3645155" cy="439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4" descr="http://t01.pic.sogou.com/fe02ac08753ba1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3645155" cy="439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正五边形 2"/>
            <p:cNvSpPr>
              <a:spLocks noChangeArrowheads="1"/>
            </p:cNvSpPr>
            <p:nvPr/>
          </p:nvSpPr>
          <p:spPr bwMode="auto">
            <a:xfrm rot="2150215">
              <a:off x="100125" y="1970811"/>
              <a:ext cx="6135827" cy="2339900"/>
            </a:xfrm>
            <a:prstGeom prst="pentagon">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a:p>
          </p:txBody>
        </p:sp>
        <p:sp>
          <p:nvSpPr>
            <p:cNvPr id="68617" name="正五边形 6"/>
            <p:cNvSpPr>
              <a:spLocks noChangeArrowheads="1"/>
            </p:cNvSpPr>
            <p:nvPr/>
          </p:nvSpPr>
          <p:spPr bwMode="auto">
            <a:xfrm rot="2150215">
              <a:off x="3188568" y="3415203"/>
              <a:ext cx="5978094" cy="1953429"/>
            </a:xfrm>
            <a:prstGeom prst="pentagon">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a:p>
          </p:txBody>
        </p:sp>
      </p:grpSp>
      <p:sp>
        <p:nvSpPr>
          <p:cNvPr id="68611" name="矩形标注 5"/>
          <p:cNvSpPr>
            <a:spLocks noChangeArrowheads="1"/>
          </p:cNvSpPr>
          <p:nvPr/>
        </p:nvSpPr>
        <p:spPr bwMode="auto">
          <a:xfrm>
            <a:off x="1331913" y="1268413"/>
            <a:ext cx="3284537" cy="1081087"/>
          </a:xfrm>
          <a:prstGeom prst="wedgeRectCallout">
            <a:avLst>
              <a:gd name="adj1" fmla="val 87944"/>
              <a:gd name="adj2" fmla="val 70722"/>
            </a:avLst>
          </a:prstGeom>
          <a:solidFill>
            <a:srgbClr val="FFFF00">
              <a:alpha val="45882"/>
            </a:srgbClr>
          </a:solidFill>
          <a:ln w="38100" algn="ctr">
            <a:solidFill>
              <a:srgbClr val="FF0000"/>
            </a:solidFill>
            <a:round/>
            <a:headEnd/>
            <a:tailEnd/>
          </a:ln>
        </p:spPr>
        <p:txBody>
          <a:bodyPr anchor="ctr" anchorCtr="1"/>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zh-CN" altLang="en-US" sz="2400" b="1">
                <a:solidFill>
                  <a:srgbClr val="FF0000"/>
                </a:solidFill>
                <a:latin typeface="华文楷体" pitchFamily="2" charset="-122"/>
                <a:ea typeface="华文楷体" pitchFamily="2" charset="-122"/>
              </a:rPr>
              <a:t>下排屑丝锥</a:t>
            </a:r>
            <a:endParaRPr lang="en-US" altLang="zh-CN" sz="2400" b="1">
              <a:solidFill>
                <a:srgbClr val="FF0000"/>
              </a:solidFill>
              <a:latin typeface="华文楷体" pitchFamily="2" charset="-122"/>
              <a:ea typeface="华文楷体" pitchFamily="2" charset="-122"/>
            </a:endParaRPr>
          </a:p>
          <a:p>
            <a:pPr eaLnBrk="1" hangingPunct="1">
              <a:buFontTx/>
              <a:buNone/>
            </a:pPr>
            <a:r>
              <a:rPr lang="zh-CN" altLang="en-US" sz="2400" b="1">
                <a:solidFill>
                  <a:srgbClr val="FF0000"/>
                </a:solidFill>
                <a:latin typeface="华文楷体" pitchFamily="2" charset="-122"/>
                <a:ea typeface="华文楷体" pitchFamily="2" charset="-122"/>
              </a:rPr>
              <a:t>用于通孔螺纹攻丝加工</a:t>
            </a:r>
          </a:p>
        </p:txBody>
      </p:sp>
      <p:sp>
        <p:nvSpPr>
          <p:cNvPr id="68612" name="矩形标注 9"/>
          <p:cNvSpPr>
            <a:spLocks noChangeArrowheads="1"/>
          </p:cNvSpPr>
          <p:nvPr/>
        </p:nvSpPr>
        <p:spPr bwMode="auto">
          <a:xfrm>
            <a:off x="3516313" y="3851275"/>
            <a:ext cx="3284537" cy="1081088"/>
          </a:xfrm>
          <a:prstGeom prst="wedgeRectCallout">
            <a:avLst>
              <a:gd name="adj1" fmla="val -41403"/>
              <a:gd name="adj2" fmla="val 105579"/>
            </a:avLst>
          </a:prstGeom>
          <a:solidFill>
            <a:srgbClr val="FFFF00">
              <a:alpha val="45882"/>
            </a:srgbClr>
          </a:solidFill>
          <a:ln w="38100" algn="ctr">
            <a:solidFill>
              <a:srgbClr val="FF0000"/>
            </a:solidFill>
            <a:round/>
            <a:headEnd/>
            <a:tailEnd/>
          </a:ln>
        </p:spPr>
        <p:txBody>
          <a:bodyPr anchor="ctr" anchorCtr="1"/>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zh-CN" altLang="en-US" sz="2400" b="1">
                <a:solidFill>
                  <a:srgbClr val="FF0000"/>
                </a:solidFill>
                <a:latin typeface="华文楷体" pitchFamily="2" charset="-122"/>
                <a:ea typeface="华文楷体" pitchFamily="2" charset="-122"/>
              </a:rPr>
              <a:t>上排屑丝锥</a:t>
            </a:r>
            <a:endParaRPr lang="en-US" altLang="zh-CN" sz="2400" b="1">
              <a:solidFill>
                <a:srgbClr val="FF0000"/>
              </a:solidFill>
              <a:latin typeface="华文楷体" pitchFamily="2" charset="-122"/>
              <a:ea typeface="华文楷体" pitchFamily="2" charset="-122"/>
            </a:endParaRPr>
          </a:p>
          <a:p>
            <a:pPr eaLnBrk="1" hangingPunct="1">
              <a:buFontTx/>
              <a:buNone/>
            </a:pPr>
            <a:r>
              <a:rPr lang="zh-CN" altLang="en-US" sz="2400" b="1">
                <a:solidFill>
                  <a:srgbClr val="FF0000"/>
                </a:solidFill>
                <a:latin typeface="华文楷体" pitchFamily="2" charset="-122"/>
                <a:ea typeface="华文楷体" pitchFamily="2" charset="-122"/>
              </a:rPr>
              <a:t>用于盲孔螺纹攻丝加工</a:t>
            </a:r>
          </a:p>
        </p:txBody>
      </p:sp>
      <p:pic>
        <p:nvPicPr>
          <p:cNvPr id="68613" name="Picture 10" descr="http://i01.c.aliimg.com/img/ibank/2012/755/787/625787557_269670249.jpg"/>
          <p:cNvPicPr>
            <a:picLocks noChangeAspect="1" noChangeArrowheads="1"/>
          </p:cNvPicPr>
          <p:nvPr/>
        </p:nvPicPr>
        <p:blipFill>
          <a:blip r:embed="rId3">
            <a:extLst>
              <a:ext uri="{28A0092B-C50C-407E-A947-70E740481C1C}">
                <a14:useLocalDpi xmlns:a14="http://schemas.microsoft.com/office/drawing/2010/main" val="0"/>
              </a:ext>
            </a:extLst>
          </a:blip>
          <a:srcRect l="5623" t="18526" r="2956" b="59825"/>
          <a:stretch>
            <a:fillRect/>
          </a:stretch>
        </p:blipFill>
        <p:spPr bwMode="auto">
          <a:xfrm rot="3316911">
            <a:off x="100013" y="4764088"/>
            <a:ext cx="3189287"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3" y="1557338"/>
            <a:ext cx="8772525"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716338"/>
            <a:ext cx="554037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0" y="1506538"/>
            <a:ext cx="25717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420938"/>
            <a:ext cx="34385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427163"/>
            <a:ext cx="149542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33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2280" y="1466664"/>
            <a:ext cx="20955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剪去对角的矩形 7"/>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U</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钻</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开粗</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ttp://www.mycimt.com/uploadfile/2013/0704/201307041025392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625" y="1700213"/>
            <a:ext cx="4364038" cy="434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4" descr="http://i05.c.aliimg.com/img/ibank/2013/526/098/750890625_5591829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965575"/>
            <a:ext cx="37750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6" descr="http://i00.c.aliimg.com/img/ibank/2012/351/822/553228153_92780323.310x3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8" y="1446213"/>
            <a:ext cx="3894137"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5445224"/>
            <a:ext cx="2095500"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剪去对角的矩形 5"/>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螺纹铣刀</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7" name="剪去对角的矩形 6"/>
          <p:cNvSpPr/>
          <p:nvPr/>
        </p:nvSpPr>
        <p:spPr bwMode="auto">
          <a:xfrm>
            <a:off x="5220072" y="1856946"/>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微型螺纹铣刀</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2" name="矩形 1"/>
          <p:cNvSpPr/>
          <p:nvPr/>
        </p:nvSpPr>
        <p:spPr bwMode="auto">
          <a:xfrm>
            <a:off x="4098925" y="2577026"/>
            <a:ext cx="2993355" cy="1140006"/>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32" presetClass="emph" presetSubtype="0" repeatCount="indefinite" fill="hold" grpId="0" nodeType="afterEffect">
                                  <p:stCondLst>
                                    <p:cond delay="0"/>
                                  </p:stCondLst>
                                  <p:endCondLst>
                                    <p:cond evt="onNext" delay="0">
                                      <p:tgtEl>
                                        <p:sldTgt/>
                                      </p:tgtEl>
                                    </p:cond>
                                  </p:endCondLst>
                                  <p:childTnLst>
                                    <p:animRot by="120000">
                                      <p:cBhvr>
                                        <p:cTn id="16" dur="100" fill="hold">
                                          <p:stCondLst>
                                            <p:cond delay="0"/>
                                          </p:stCondLst>
                                        </p:cTn>
                                        <p:tgtEl>
                                          <p:spTgt spid="2"/>
                                        </p:tgtEl>
                                        <p:attrNameLst>
                                          <p:attrName>r</p:attrName>
                                        </p:attrNameLst>
                                      </p:cBhvr>
                                    </p:animRot>
                                    <p:animRot by="-240000">
                                      <p:cBhvr>
                                        <p:cTn id="17" dur="200" fill="hold">
                                          <p:stCondLst>
                                            <p:cond delay="200"/>
                                          </p:stCondLst>
                                        </p:cTn>
                                        <p:tgtEl>
                                          <p:spTgt spid="2"/>
                                        </p:tgtEl>
                                        <p:attrNameLst>
                                          <p:attrName>r</p:attrName>
                                        </p:attrNameLst>
                                      </p:cBhvr>
                                    </p:animRot>
                                    <p:animRot by="240000">
                                      <p:cBhvr>
                                        <p:cTn id="18" dur="200" fill="hold">
                                          <p:stCondLst>
                                            <p:cond delay="400"/>
                                          </p:stCondLst>
                                        </p:cTn>
                                        <p:tgtEl>
                                          <p:spTgt spid="2"/>
                                        </p:tgtEl>
                                        <p:attrNameLst>
                                          <p:attrName>r</p:attrName>
                                        </p:attrNameLst>
                                      </p:cBhvr>
                                    </p:animRot>
                                    <p:animRot by="-240000">
                                      <p:cBhvr>
                                        <p:cTn id="19" dur="200" fill="hold">
                                          <p:stCondLst>
                                            <p:cond delay="600"/>
                                          </p:stCondLst>
                                        </p:cTn>
                                        <p:tgtEl>
                                          <p:spTgt spid="2"/>
                                        </p:tgtEl>
                                        <p:attrNameLst>
                                          <p:attrName>r</p:attrName>
                                        </p:attrNameLst>
                                      </p:cBhvr>
                                    </p:animRot>
                                    <p:animRot by="120000">
                                      <p:cBhvr>
                                        <p:cTn id="2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AutoShape 4" descr="http://redirect.sogou.com/proxy?url=aHR0cDovL3d3dy50b3BveW8uY29tL3Byb2R1Y3QvaW1hZ2VzLzIwMDcwNTA4LzExNzg1NTgxNTkuanBn&amp;md5=0e51c419c17d38845b03eb29851324d1"/>
          <p:cNvSpPr>
            <a:spLocks noChangeAspect="1" noChangeArrowheads="1"/>
          </p:cNvSpPr>
          <p:nvPr/>
        </p:nvSpPr>
        <p:spPr bwMode="auto">
          <a:xfrm>
            <a:off x="204788" y="-2428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a:p>
        </p:txBody>
      </p:sp>
      <p:sp>
        <p:nvSpPr>
          <p:cNvPr id="72708" name="AutoShape 6" descr="http://redirect.sogou.com/proxy?url=aHR0cDovL3d3dy50b3BveW8uY29tL3Byb2R1Y3QvaW1hZ2VzLzIwMDcwNTA4LzExNzg1NTgxNTkuanBn&amp;md5=0e51c419c17d38845b03eb29851324d1"/>
          <p:cNvSpPr>
            <a:spLocks noChangeAspect="1" noChangeArrowheads="1"/>
          </p:cNvSpPr>
          <p:nvPr/>
        </p:nvSpPr>
        <p:spPr bwMode="auto">
          <a:xfrm>
            <a:off x="357188" y="-904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a:p>
        </p:txBody>
      </p:sp>
      <p:sp>
        <p:nvSpPr>
          <p:cNvPr id="72709" name="AutoShape 8" descr="http://redirect.sogou.com/proxy?url=aHR0cDovL3d3dy50b3BveW8uY29tL3Byb2R1Y3QvaW1hZ2VzLzIwMDcwNTA4LzExNzg1NTgxNTkuanBn&amp;md5=0e51c419c17d38845b03eb29851324d1"/>
          <p:cNvSpPr>
            <a:spLocks noChangeAspect="1" noChangeArrowheads="1"/>
          </p:cNvSpPr>
          <p:nvPr/>
        </p:nvSpPr>
        <p:spPr bwMode="auto">
          <a:xfrm>
            <a:off x="509588" y="6191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a:p>
        </p:txBody>
      </p:sp>
      <p:pic>
        <p:nvPicPr>
          <p:cNvPr id="727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666875"/>
            <a:ext cx="489585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965200"/>
            <a:ext cx="28575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0" y="4653135"/>
            <a:ext cx="2776538"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280" y="2492896"/>
            <a:ext cx="1917576" cy="520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706" name="Picture 2" descr="http://www.cut35.com/uploadfile/pro/201212/2012122211324577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288" y="3013075"/>
            <a:ext cx="4148137" cy="29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剪去对角的矩形 9"/>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精镗刀</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txBox="1">
            <a:spLocks noChangeArrowheads="1"/>
          </p:cNvSpPr>
          <p:nvPr/>
        </p:nvSpPr>
        <p:spPr bwMode="auto">
          <a:xfrm>
            <a:off x="1116013" y="1916113"/>
            <a:ext cx="47513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90000"/>
              </a:lnSpc>
            </a:pPr>
            <a:r>
              <a:rPr lang="zh-CN" altLang="en-US">
                <a:solidFill>
                  <a:srgbClr val="0000FF"/>
                </a:solidFill>
                <a:ea typeface="黑体" pitchFamily="49" charset="-122"/>
              </a:rPr>
              <a:t>竞赛范围</a:t>
            </a:r>
            <a:r>
              <a:rPr lang="en-US" altLang="zh-CN">
                <a:solidFill>
                  <a:srgbClr val="0000FF"/>
                </a:solidFill>
                <a:ea typeface="黑体" pitchFamily="49" charset="-122"/>
              </a:rPr>
              <a:t>——</a:t>
            </a:r>
            <a:r>
              <a:rPr lang="zh-CN" altLang="en-US">
                <a:solidFill>
                  <a:srgbClr val="0000FF"/>
                </a:solidFill>
                <a:ea typeface="黑体" pitchFamily="49" charset="-122"/>
              </a:rPr>
              <a:t>实际操作</a:t>
            </a:r>
          </a:p>
        </p:txBody>
      </p:sp>
      <p:sp>
        <p:nvSpPr>
          <p:cNvPr id="3" name="Line 6"/>
          <p:cNvSpPr>
            <a:spLocks noChangeShapeType="1"/>
          </p:cNvSpPr>
          <p:nvPr/>
        </p:nvSpPr>
        <p:spPr bwMode="auto">
          <a:xfrm>
            <a:off x="1116013" y="2492375"/>
            <a:ext cx="4824412" cy="0"/>
          </a:xfrm>
          <a:prstGeom prst="line">
            <a:avLst/>
          </a:prstGeom>
          <a:noFill/>
          <a:ln w="15875">
            <a:solidFill>
              <a:srgbClr val="33CC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0" name="Rectangle 8"/>
          <p:cNvSpPr>
            <a:spLocks noChangeArrowheads="1"/>
          </p:cNvSpPr>
          <p:nvPr/>
        </p:nvSpPr>
        <p:spPr bwMode="auto">
          <a:xfrm>
            <a:off x="611188" y="2708275"/>
            <a:ext cx="8226425"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zh-CN" altLang="en-US" sz="2000"/>
              <a:t>参赛者必须</a:t>
            </a:r>
            <a:r>
              <a:rPr lang="zh-CN" altLang="en-US" sz="2000" b="1"/>
              <a:t>独立地、在规定时间内</a:t>
            </a:r>
            <a:r>
              <a:rPr lang="zh-CN" altLang="en-US" sz="2000"/>
              <a:t>完成下列工作</a:t>
            </a:r>
            <a:r>
              <a:rPr lang="en-US" altLang="zh-CN" sz="2000"/>
              <a:t>: </a:t>
            </a:r>
          </a:p>
          <a:p>
            <a:pPr eaLnBrk="1" hangingPunct="1">
              <a:buFontTx/>
              <a:buNone/>
            </a:pPr>
            <a:r>
              <a:rPr lang="zh-CN" altLang="en-US" sz="2000"/>
              <a:t>    *</a:t>
            </a:r>
            <a:r>
              <a:rPr lang="zh-CN" altLang="en-US" sz="2000" b="1"/>
              <a:t>编程</a:t>
            </a:r>
            <a:r>
              <a:rPr lang="zh-CN" altLang="en-US" sz="2000"/>
              <a:t>：基于工程图使用计算机辅助制造系统编制加工程序 </a:t>
            </a:r>
          </a:p>
          <a:p>
            <a:pPr eaLnBrk="1" hangingPunct="1">
              <a:buFontTx/>
              <a:buNone/>
            </a:pPr>
            <a:r>
              <a:rPr lang="zh-CN" altLang="en-US" sz="2000"/>
              <a:t>    *</a:t>
            </a:r>
            <a:r>
              <a:rPr lang="zh-CN" altLang="en-US" sz="2000" b="1"/>
              <a:t>优化</a:t>
            </a:r>
            <a:r>
              <a:rPr lang="zh-CN" altLang="en-US" sz="2000"/>
              <a:t>：完成程序的优化和修改工作　 </a:t>
            </a:r>
          </a:p>
          <a:p>
            <a:pPr eaLnBrk="1" hangingPunct="1">
              <a:buFontTx/>
              <a:buNone/>
            </a:pPr>
            <a:r>
              <a:rPr lang="zh-CN" altLang="en-US" sz="2000"/>
              <a:t>    *</a:t>
            </a:r>
            <a:r>
              <a:rPr lang="zh-CN" altLang="en-US" sz="2000" b="1"/>
              <a:t>传输</a:t>
            </a:r>
            <a:r>
              <a:rPr lang="zh-CN" altLang="en-US" sz="2000"/>
              <a:t>：将程序数据传送到机床</a:t>
            </a:r>
          </a:p>
          <a:p>
            <a:pPr eaLnBrk="1" hangingPunct="1">
              <a:buFontTx/>
              <a:buNone/>
            </a:pPr>
            <a:r>
              <a:rPr lang="zh-CN" altLang="en-US" sz="2000"/>
              <a:t>    *</a:t>
            </a:r>
            <a:r>
              <a:rPr lang="zh-CN" altLang="en-US" sz="2000" b="1"/>
              <a:t>对刀</a:t>
            </a:r>
            <a:r>
              <a:rPr lang="zh-CN" altLang="en-US" sz="2000"/>
              <a:t>：完成刀具的选择、安装、对刀及刀具参数的输入</a:t>
            </a:r>
          </a:p>
          <a:p>
            <a:pPr eaLnBrk="1" hangingPunct="1">
              <a:buFontTx/>
              <a:buNone/>
            </a:pPr>
            <a:r>
              <a:rPr lang="zh-CN" altLang="en-US" sz="2000"/>
              <a:t>    *</a:t>
            </a:r>
            <a:r>
              <a:rPr lang="zh-CN" altLang="en-US" sz="2000" b="1"/>
              <a:t>找正</a:t>
            </a:r>
            <a:r>
              <a:rPr lang="zh-CN" altLang="en-US" sz="2000"/>
              <a:t>：完成工件的装夹、找正 </a:t>
            </a:r>
          </a:p>
          <a:p>
            <a:pPr eaLnBrk="1" hangingPunct="1">
              <a:buFontTx/>
              <a:buNone/>
            </a:pPr>
            <a:r>
              <a:rPr lang="zh-CN" altLang="en-US" sz="2000"/>
              <a:t>    *</a:t>
            </a:r>
            <a:r>
              <a:rPr lang="zh-CN" altLang="en-US" sz="2000" b="1"/>
              <a:t>检测</a:t>
            </a:r>
            <a:r>
              <a:rPr lang="zh-CN" altLang="en-US" sz="2000"/>
              <a:t>：完成模块的检测与调整加工</a:t>
            </a:r>
          </a:p>
          <a:p>
            <a:pPr eaLnBrk="1" hangingPunct="1">
              <a:buFontTx/>
              <a:buNone/>
            </a:pPr>
            <a:r>
              <a:rPr lang="zh-CN" altLang="en-US" sz="2000"/>
              <a:t>    *</a:t>
            </a:r>
            <a:r>
              <a:rPr lang="zh-CN" altLang="en-US" sz="2000" b="1"/>
              <a:t>加工</a:t>
            </a:r>
            <a:r>
              <a:rPr lang="zh-CN" altLang="en-US" sz="2000"/>
              <a:t>：完成模块的加工</a:t>
            </a:r>
          </a:p>
          <a:p>
            <a:pPr eaLnBrk="1" hangingPunct="1">
              <a:buFontTx/>
              <a:buNone/>
            </a:pPr>
            <a:r>
              <a:rPr lang="zh-CN" altLang="en-US" sz="2000"/>
              <a:t>       </a:t>
            </a:r>
            <a:r>
              <a:rPr lang="zh-CN" altLang="en-US" sz="1600" b="1"/>
              <a:t>注：世界大赛不包括理论知识和软件应用的考核</a:t>
            </a:r>
          </a:p>
        </p:txBody>
      </p:sp>
      <p:grpSp>
        <p:nvGrpSpPr>
          <p:cNvPr id="9221" name="组合 4"/>
          <p:cNvGrpSpPr>
            <a:grpSpLocks/>
          </p:cNvGrpSpPr>
          <p:nvPr/>
        </p:nvGrpSpPr>
        <p:grpSpPr bwMode="auto">
          <a:xfrm>
            <a:off x="684213" y="1082675"/>
            <a:ext cx="4319587" cy="730250"/>
            <a:chOff x="0" y="1"/>
            <a:chExt cx="3500462" cy="729495"/>
          </a:xfrm>
        </p:grpSpPr>
        <p:sp>
          <p:nvSpPr>
            <p:cNvPr id="6" name="圆角矩形 5"/>
            <p:cNvSpPr/>
            <p:nvPr/>
          </p:nvSpPr>
          <p:spPr>
            <a:xfrm>
              <a:off x="0" y="1"/>
              <a:ext cx="3500462" cy="729495"/>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圆角矩形 4"/>
            <p:cNvSpPr/>
            <p:nvPr/>
          </p:nvSpPr>
          <p:spPr>
            <a:xfrm>
              <a:off x="36021" y="34890"/>
              <a:ext cx="3428420" cy="659717"/>
            </a:xfrm>
            <a:prstGeom prst="rect">
              <a:avLst/>
            </a:prstGeom>
          </p:spPr>
          <p:style>
            <a:lnRef idx="0">
              <a:scrgbClr r="0" g="0" b="0"/>
            </a:lnRef>
            <a:fillRef idx="0">
              <a:scrgbClr r="0" g="0" b="0"/>
            </a:fillRef>
            <a:effectRef idx="0">
              <a:scrgbClr r="0" g="0" b="0"/>
            </a:effectRef>
            <a:fontRef idx="minor">
              <a:schemeClr val="lt1"/>
            </a:fontRef>
          </p:style>
          <p:txBody>
            <a:bodyPr lIns="110490" tIns="110490" rIns="110490" bIns="110490" spcCol="1270" anchor="ctr"/>
            <a:lstStyle/>
            <a:p>
              <a:pPr algn="ctr" defTabSz="1289050">
                <a:lnSpc>
                  <a:spcPct val="90000"/>
                </a:lnSpc>
                <a:spcBef>
                  <a:spcPct val="0"/>
                </a:spcBef>
                <a:spcAft>
                  <a:spcPct val="35000"/>
                </a:spcAft>
                <a:defRPr/>
              </a:pPr>
              <a:r>
                <a:rPr lang="en-US" altLang="zh-CN" sz="2900" b="1" dirty="0">
                  <a:latin typeface="黑体" pitchFamily="2" charset="-122"/>
                  <a:ea typeface="黑体" pitchFamily="2" charset="-122"/>
                </a:rPr>
                <a:t>1</a:t>
              </a:r>
              <a:r>
                <a:rPr lang="zh-CN" altLang="en-US" sz="2900" b="1" dirty="0">
                  <a:latin typeface="黑体" pitchFamily="2" charset="-122"/>
                  <a:ea typeface="黑体" pitchFamily="2" charset="-122"/>
                </a:rPr>
                <a:t>、数控铣项目基本要求</a:t>
              </a:r>
            </a:p>
          </p:txBody>
        </p:sp>
      </p:grpSp>
      <p:grpSp>
        <p:nvGrpSpPr>
          <p:cNvPr id="8" name="组合 4"/>
          <p:cNvGrpSpPr>
            <a:grpSpLocks/>
          </p:cNvGrpSpPr>
          <p:nvPr/>
        </p:nvGrpSpPr>
        <p:grpSpPr bwMode="auto">
          <a:xfrm>
            <a:off x="5076825" y="188913"/>
            <a:ext cx="3900488" cy="647700"/>
            <a:chOff x="554038" y="1154906"/>
            <a:chExt cx="3900764" cy="647700"/>
          </a:xfrm>
        </p:grpSpPr>
        <p:grpSp>
          <p:nvGrpSpPr>
            <p:cNvPr id="9" name="组合 5"/>
            <p:cNvGrpSpPr>
              <a:grpSpLocks/>
            </p:cNvGrpSpPr>
            <p:nvPr/>
          </p:nvGrpSpPr>
          <p:grpSpPr bwMode="auto">
            <a:xfrm>
              <a:off x="554038" y="1200943"/>
              <a:ext cx="3900764" cy="601663"/>
              <a:chOff x="554038" y="1457325"/>
              <a:chExt cx="3900764" cy="601663"/>
            </a:xfrm>
          </p:grpSpPr>
          <p:sp>
            <p:nvSpPr>
              <p:cNvPr id="11"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13"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14"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10"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844675"/>
            <a:ext cx="5297488" cy="404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230313"/>
            <a:ext cx="3495675" cy="349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剪去对角的矩形 3"/>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NC</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中心钻</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5" name="剪去对角的矩形 4"/>
          <p:cNvSpPr/>
          <p:nvPr/>
        </p:nvSpPr>
        <p:spPr bwMode="auto">
          <a:xfrm>
            <a:off x="2771800" y="5527998"/>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机用铰刀</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http://image1.nowec.com/2010/10/29/panyeqi/2/14-10350-22947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73238"/>
            <a:ext cx="39957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Picture 6" descr="http://img.jwfu.com/upload1/200905/200951115484843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75" y="1989138"/>
            <a:ext cx="4186238"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剪去对角的矩形 3"/>
          <p:cNvSpPr/>
          <p:nvPr/>
        </p:nvSpPr>
        <p:spPr bwMode="auto">
          <a:xfrm>
            <a:off x="107504" y="1196752"/>
            <a:ext cx="403244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强力夹头</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精加工</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5" name="剪去对角的矩形 4"/>
          <p:cNvSpPr/>
          <p:nvPr/>
        </p:nvSpPr>
        <p:spPr bwMode="auto">
          <a:xfrm>
            <a:off x="4067944" y="5372100"/>
            <a:ext cx="403244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ER</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夹头</a:t>
            </a:r>
            <a:r>
              <a:rPr lang="en-US" altLang="zh-CN"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开粗</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684213" y="2433638"/>
            <a:ext cx="38163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endParaRPr lang="en-US" altLang="zh-CN" sz="2800">
              <a:solidFill>
                <a:srgbClr val="0000FF"/>
              </a:solidFill>
              <a:ea typeface="黑体" pitchFamily="49" charset="-122"/>
            </a:endParaRPr>
          </a:p>
          <a:p>
            <a:r>
              <a:rPr lang="zh-CN" altLang="en-US" sz="2800">
                <a:solidFill>
                  <a:srgbClr val="0000FF"/>
                </a:solidFill>
                <a:latin typeface="黑体" pitchFamily="49" charset="-122"/>
                <a:ea typeface="黑体" pitchFamily="49" charset="-122"/>
              </a:rPr>
              <a:t>（二）量具篇</a:t>
            </a:r>
            <a:endParaRPr lang="en-US" altLang="zh-CN" sz="2800">
              <a:solidFill>
                <a:srgbClr val="0000FF"/>
              </a:solidFill>
              <a:latin typeface="黑体" pitchFamily="49" charset="-122"/>
              <a:ea typeface="黑体" pitchFamily="49" charset="-122"/>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976"/>
          <a:stretch/>
        </p:blipFill>
        <p:spPr bwMode="auto">
          <a:xfrm>
            <a:off x="3419872" y="2996952"/>
            <a:ext cx="5430265" cy="326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dvAuto="20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6" descr="http://c.img.youboy.com/201011/16/20/g3_7762892.jpg"/>
          <p:cNvPicPr>
            <a:picLocks noChangeAspect="1" noChangeArrowheads="1"/>
          </p:cNvPicPr>
          <p:nvPr/>
        </p:nvPicPr>
        <p:blipFill>
          <a:blip r:embed="rId2">
            <a:extLst>
              <a:ext uri="{28A0092B-C50C-407E-A947-70E740481C1C}">
                <a14:useLocalDpi xmlns:a14="http://schemas.microsoft.com/office/drawing/2010/main" val="0"/>
              </a:ext>
            </a:extLst>
          </a:blip>
          <a:srcRect l="7060" t="16771"/>
          <a:stretch>
            <a:fillRect/>
          </a:stretch>
        </p:blipFill>
        <p:spPr bwMode="auto">
          <a:xfrm>
            <a:off x="119063" y="1100138"/>
            <a:ext cx="6153150"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10" descr="http://file.youboy.com/a/134/7/40/0/805890.jpg"/>
          <p:cNvPicPr>
            <a:picLocks noChangeAspect="1" noChangeArrowheads="1"/>
          </p:cNvPicPr>
          <p:nvPr/>
        </p:nvPicPr>
        <p:blipFill>
          <a:blip r:embed="rId3">
            <a:extLst>
              <a:ext uri="{28A0092B-C50C-407E-A947-70E740481C1C}">
                <a14:useLocalDpi xmlns:a14="http://schemas.microsoft.com/office/drawing/2010/main" val="0"/>
              </a:ext>
            </a:extLst>
          </a:blip>
          <a:srcRect t="10687" b="23366"/>
          <a:stretch>
            <a:fillRect/>
          </a:stretch>
        </p:blipFill>
        <p:spPr bwMode="auto">
          <a:xfrm>
            <a:off x="119063" y="3252788"/>
            <a:ext cx="436245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4" descr="http://img8.machineryinfo.net/8/04/06/28/04150821541.jpg"/>
          <p:cNvPicPr>
            <a:picLocks noChangeAspect="1" noChangeArrowheads="1"/>
          </p:cNvPicPr>
          <p:nvPr/>
        </p:nvPicPr>
        <p:blipFill>
          <a:blip r:embed="rId4">
            <a:extLst>
              <a:ext uri="{28A0092B-C50C-407E-A947-70E740481C1C}">
                <a14:useLocalDpi xmlns:a14="http://schemas.microsoft.com/office/drawing/2010/main" val="0"/>
              </a:ext>
            </a:extLst>
          </a:blip>
          <a:srcRect l="7919"/>
          <a:stretch>
            <a:fillRect/>
          </a:stretch>
        </p:blipFill>
        <p:spPr bwMode="auto">
          <a:xfrm>
            <a:off x="2700338" y="4310063"/>
            <a:ext cx="3273425"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2" descr="http://image.cn.made-in-china.com/4f0j01zZvQpgchguos/568-331%E4%B8%89%E4%B8%B0%E4%B8%89%E7%82%B9%E5%BC%8F%E5%86%85%E5%BE%84%E5%8D%83%E5%88%86%E5%B0%BA.jpg"/>
          <p:cNvPicPr>
            <a:picLocks noChangeAspect="1" noChangeArrowheads="1"/>
          </p:cNvPicPr>
          <p:nvPr/>
        </p:nvPicPr>
        <p:blipFill>
          <a:blip r:embed="rId5">
            <a:extLst>
              <a:ext uri="{28A0092B-C50C-407E-A947-70E740481C1C}">
                <a14:useLocalDpi xmlns:a14="http://schemas.microsoft.com/office/drawing/2010/main" val="0"/>
              </a:ext>
            </a:extLst>
          </a:blip>
          <a:srcRect r="27281"/>
          <a:stretch>
            <a:fillRect/>
          </a:stretch>
        </p:blipFill>
        <p:spPr bwMode="auto">
          <a:xfrm>
            <a:off x="5867400" y="1268413"/>
            <a:ext cx="28067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8" descr="http://sem.g3img.com/g3img/ksrixin123/20130127014830_44126.jpg"/>
          <p:cNvPicPr>
            <a:picLocks noChangeAspect="1" noChangeArrowheads="1"/>
          </p:cNvPicPr>
          <p:nvPr/>
        </p:nvPicPr>
        <p:blipFill>
          <a:blip r:embed="rId6">
            <a:extLst>
              <a:ext uri="{28A0092B-C50C-407E-A947-70E740481C1C}">
                <a14:useLocalDpi xmlns:a14="http://schemas.microsoft.com/office/drawing/2010/main" val="0"/>
              </a:ext>
            </a:extLst>
          </a:blip>
          <a:srcRect t="23476" b="32858"/>
          <a:stretch>
            <a:fillRect/>
          </a:stretch>
        </p:blipFill>
        <p:spPr bwMode="auto">
          <a:xfrm>
            <a:off x="4016375" y="5013325"/>
            <a:ext cx="512762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剪去对角的矩形 6"/>
          <p:cNvSpPr/>
          <p:nvPr/>
        </p:nvSpPr>
        <p:spPr bwMode="auto">
          <a:xfrm>
            <a:off x="107504" y="1196752"/>
            <a:ext cx="367240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找正工具</a:t>
            </a:r>
            <a:r>
              <a:rPr lang="zh-CN" altLang="en-US"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华文行楷" pitchFamily="2" charset="-122"/>
                <a:ea typeface="华文行楷" pitchFamily="2" charset="-122"/>
              </a:rPr>
              <a:t>指针化</a:t>
            </a:r>
          </a:p>
        </p:txBody>
      </p:sp>
      <p:sp>
        <p:nvSpPr>
          <p:cNvPr id="8" name="剪去对角的矩形 7"/>
          <p:cNvSpPr/>
          <p:nvPr/>
        </p:nvSpPr>
        <p:spPr bwMode="auto">
          <a:xfrm>
            <a:off x="664642" y="2336329"/>
            <a:ext cx="367240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通用</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量具</a:t>
            </a:r>
            <a:r>
              <a:rPr lang="zh-CN" altLang="en-US"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华文行楷" pitchFamily="2" charset="-122"/>
                <a:ea typeface="华文行楷" pitchFamily="2" charset="-122"/>
              </a:rPr>
              <a:t>数字化</a:t>
            </a:r>
          </a:p>
        </p:txBody>
      </p:sp>
      <p:sp>
        <p:nvSpPr>
          <p:cNvPr id="9" name="剪去对角的矩形 8"/>
          <p:cNvSpPr/>
          <p:nvPr/>
        </p:nvSpPr>
        <p:spPr bwMode="auto">
          <a:xfrm>
            <a:off x="1187624" y="3427735"/>
            <a:ext cx="3672408"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检</a:t>
            </a: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测器具</a:t>
            </a:r>
            <a:r>
              <a:rPr lang="zh-CN" altLang="en-US"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华文行楷" pitchFamily="2" charset="-122"/>
                <a:ea typeface="华文行楷" pitchFamily="2" charset="-122"/>
              </a:rPr>
              <a:t>合法化</a:t>
            </a:r>
            <a:endParaRPr lang="zh-CN" altLang="en-US"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1+#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0"/>
                            </p:stCondLst>
                            <p:childTnLst>
                              <p:par>
                                <p:cTn id="15" presetID="2" presetClass="entr" presetSubtype="2"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1+#ppt_w/2"/>
                                          </p:val>
                                        </p:tav>
                                        <p:tav tm="100000">
                                          <p:val>
                                            <p:strVal val="#ppt_x"/>
                                          </p:val>
                                        </p:tav>
                                      </p:tavLst>
                                    </p:anim>
                                    <p:anim calcmode="lin" valueType="num">
                                      <p:cBhvr additive="base">
                                        <p:cTn id="1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8" descr="http://sem.g3img.com/g3img/ksrixin123/20130127014830_44126.jpg"/>
          <p:cNvPicPr>
            <a:picLocks noChangeAspect="1" noChangeArrowheads="1"/>
          </p:cNvPicPr>
          <p:nvPr/>
        </p:nvPicPr>
        <p:blipFill>
          <a:blip r:embed="rId2">
            <a:extLst>
              <a:ext uri="{28A0092B-C50C-407E-A947-70E740481C1C}">
                <a14:useLocalDpi xmlns:a14="http://schemas.microsoft.com/office/drawing/2010/main" val="0"/>
              </a:ext>
            </a:extLst>
          </a:blip>
          <a:srcRect t="23476" b="32858"/>
          <a:stretch>
            <a:fillRect/>
          </a:stretch>
        </p:blipFill>
        <p:spPr bwMode="auto">
          <a:xfrm>
            <a:off x="611188" y="1773238"/>
            <a:ext cx="512762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933825"/>
            <a:ext cx="5905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7782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988" y="1095375"/>
            <a:ext cx="2352675"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0" y="5517232"/>
            <a:ext cx="20955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剪去对角的矩形 5"/>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数显卡尺</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
        <p:nvSpPr>
          <p:cNvPr id="7" name="剪去对角的矩形 6"/>
          <p:cNvSpPr/>
          <p:nvPr/>
        </p:nvSpPr>
        <p:spPr bwMode="auto">
          <a:xfrm>
            <a:off x="4636303" y="3211835"/>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数显深度尺</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6" descr="http://c.img.youboy.com/201011/16/20/g3_7762892.jpg"/>
          <p:cNvPicPr>
            <a:picLocks noChangeAspect="1" noChangeArrowheads="1"/>
          </p:cNvPicPr>
          <p:nvPr/>
        </p:nvPicPr>
        <p:blipFill>
          <a:blip r:embed="rId2">
            <a:extLst>
              <a:ext uri="{28A0092B-C50C-407E-A947-70E740481C1C}">
                <a14:useLocalDpi xmlns:a14="http://schemas.microsoft.com/office/drawing/2010/main" val="0"/>
              </a:ext>
            </a:extLst>
          </a:blip>
          <a:srcRect l="7060" t="16771"/>
          <a:stretch>
            <a:fillRect/>
          </a:stretch>
        </p:blipFill>
        <p:spPr bwMode="auto">
          <a:xfrm>
            <a:off x="899592" y="2353514"/>
            <a:ext cx="6153150"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947816"/>
            <a:ext cx="20955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115235"/>
            <a:ext cx="20955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剪去对角的矩形 4"/>
          <p:cNvSpPr/>
          <p:nvPr/>
        </p:nvSpPr>
        <p:spPr bwMode="auto">
          <a:xfrm>
            <a:off x="177867" y="1227736"/>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数字式千分尺</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0" descr="http://file.youboy.com/a/134/7/40/0/805890.jpg"/>
          <p:cNvPicPr>
            <a:picLocks noChangeAspect="1" noChangeArrowheads="1"/>
          </p:cNvPicPr>
          <p:nvPr/>
        </p:nvPicPr>
        <p:blipFill>
          <a:blip r:embed="rId2">
            <a:extLst>
              <a:ext uri="{28A0092B-C50C-407E-A947-70E740481C1C}">
                <a14:useLocalDpi xmlns:a14="http://schemas.microsoft.com/office/drawing/2010/main" val="0"/>
              </a:ext>
            </a:extLst>
          </a:blip>
          <a:srcRect t="10687" b="23366"/>
          <a:stretch>
            <a:fillRect/>
          </a:stretch>
        </p:blipFill>
        <p:spPr bwMode="auto">
          <a:xfrm>
            <a:off x="713361" y="2276872"/>
            <a:ext cx="5268761" cy="251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剪去对角的矩形 2"/>
          <p:cNvSpPr/>
          <p:nvPr/>
        </p:nvSpPr>
        <p:spPr bwMode="auto">
          <a:xfrm>
            <a:off x="107504" y="1196752"/>
            <a:ext cx="4248472"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数字式内测千分尺</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descr="http://img8.machineryinfo.net/8/04/06/28/04150821541.jpg"/>
          <p:cNvPicPr>
            <a:picLocks noChangeAspect="1" noChangeArrowheads="1"/>
          </p:cNvPicPr>
          <p:nvPr/>
        </p:nvPicPr>
        <p:blipFill>
          <a:blip r:embed="rId2">
            <a:extLst>
              <a:ext uri="{28A0092B-C50C-407E-A947-70E740481C1C}">
                <a14:useLocalDpi xmlns:a14="http://schemas.microsoft.com/office/drawing/2010/main" val="0"/>
              </a:ext>
            </a:extLst>
          </a:blip>
          <a:srcRect l="7919"/>
          <a:stretch>
            <a:fillRect/>
          </a:stretch>
        </p:blipFill>
        <p:spPr bwMode="auto">
          <a:xfrm>
            <a:off x="684213" y="2276475"/>
            <a:ext cx="5250731" cy="280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4365104"/>
            <a:ext cx="20955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剪去对角的矩形 3"/>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测厚千分尺</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http://image.cn.made-in-china.com/4f0j01zZvQpgchguos/568-331%E4%B8%89%E4%B8%B0%E4%B8%89%E7%82%B9%E5%BC%8F%E5%86%85%E5%BE%84%E5%8D%83%E5%88%86%E5%B0%BA.jpg"/>
          <p:cNvPicPr>
            <a:picLocks noChangeAspect="1" noChangeArrowheads="1"/>
          </p:cNvPicPr>
          <p:nvPr/>
        </p:nvPicPr>
        <p:blipFill>
          <a:blip r:embed="rId2">
            <a:extLst>
              <a:ext uri="{28A0092B-C50C-407E-A947-70E740481C1C}">
                <a14:useLocalDpi xmlns:a14="http://schemas.microsoft.com/office/drawing/2010/main" val="0"/>
              </a:ext>
            </a:extLst>
          </a:blip>
          <a:srcRect r="27281"/>
          <a:stretch>
            <a:fillRect/>
          </a:stretch>
        </p:blipFill>
        <p:spPr bwMode="auto">
          <a:xfrm>
            <a:off x="2125663" y="1484784"/>
            <a:ext cx="28067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884363"/>
            <a:ext cx="3160712" cy="175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819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238" y="3860800"/>
            <a:ext cx="2185987" cy="2446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332629"/>
            <a:ext cx="104775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剪去对角的矩形 5"/>
          <p:cNvSpPr/>
          <p:nvPr/>
        </p:nvSpPr>
        <p:spPr bwMode="auto">
          <a:xfrm>
            <a:off x="107504" y="1196752"/>
            <a:ext cx="4104456"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内测三爪千分尺</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786880"/>
            <a:ext cx="587692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149080"/>
            <a:ext cx="5172075"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4" name="剪去对角的矩形 3"/>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公法线千分尺</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788" y="3068638"/>
            <a:ext cx="4535487" cy="340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图示 10"/>
          <p:cNvGraphicFramePr/>
          <p:nvPr/>
        </p:nvGraphicFramePr>
        <p:xfrm>
          <a:off x="755576" y="1383275"/>
          <a:ext cx="7452820" cy="5072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436" name="Picture 2"/>
          <p:cNvPicPr>
            <a:picLocks noChangeAspect="1" noChangeArrowheads="1"/>
          </p:cNvPicPr>
          <p:nvPr/>
        </p:nvPicPr>
        <p:blipFill>
          <a:blip r:embed="rId8">
            <a:extLst>
              <a:ext uri="{28A0092B-C50C-407E-A947-70E740481C1C}">
                <a14:useLocalDpi xmlns:a14="http://schemas.microsoft.com/office/drawing/2010/main" val="0"/>
              </a:ext>
            </a:extLst>
          </a:blip>
          <a:srcRect t="8813" b="6544"/>
          <a:stretch>
            <a:fillRect/>
          </a:stretch>
        </p:blipFill>
        <p:spPr bwMode="auto">
          <a:xfrm>
            <a:off x="1116013" y="1341438"/>
            <a:ext cx="3419475" cy="178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3"/>
          <p:cNvPicPr>
            <a:picLocks noChangeAspect="1" noChangeArrowheads="1"/>
          </p:cNvPicPr>
          <p:nvPr/>
        </p:nvPicPr>
        <p:blipFill>
          <a:blip r:embed="rId9">
            <a:extLst>
              <a:ext uri="{28A0092B-C50C-407E-A947-70E740481C1C}">
                <a14:useLocalDpi xmlns:a14="http://schemas.microsoft.com/office/drawing/2010/main" val="0"/>
              </a:ext>
            </a:extLst>
          </a:blip>
          <a:srcRect t="11752" b="7744"/>
          <a:stretch>
            <a:fillRect/>
          </a:stretch>
        </p:blipFill>
        <p:spPr bwMode="auto">
          <a:xfrm>
            <a:off x="768350" y="3124200"/>
            <a:ext cx="4581525" cy="159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5938" y="4606925"/>
            <a:ext cx="2546350"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439" name="组合 4"/>
          <p:cNvGrpSpPr>
            <a:grpSpLocks/>
          </p:cNvGrpSpPr>
          <p:nvPr/>
        </p:nvGrpSpPr>
        <p:grpSpPr bwMode="auto">
          <a:xfrm>
            <a:off x="5076825" y="188913"/>
            <a:ext cx="3900488" cy="647700"/>
            <a:chOff x="554038" y="1154906"/>
            <a:chExt cx="3900764" cy="647700"/>
          </a:xfrm>
        </p:grpSpPr>
        <p:grpSp>
          <p:nvGrpSpPr>
            <p:cNvPr id="18440" name="组合 5"/>
            <p:cNvGrpSpPr>
              <a:grpSpLocks/>
            </p:cNvGrpSpPr>
            <p:nvPr/>
          </p:nvGrpSpPr>
          <p:grpSpPr bwMode="auto">
            <a:xfrm>
              <a:off x="554038" y="1200943"/>
              <a:ext cx="3900764" cy="601663"/>
              <a:chOff x="554038" y="1457325"/>
              <a:chExt cx="3900764" cy="601663"/>
            </a:xfrm>
          </p:grpSpPr>
          <p:sp>
            <p:nvSpPr>
              <p:cNvPr id="18442" name="Line 234"/>
              <p:cNvSpPr>
                <a:spLocks noChangeShapeType="1"/>
              </p:cNvSpPr>
              <p:nvPr/>
            </p:nvSpPr>
            <p:spPr bwMode="gray">
              <a:xfrm>
                <a:off x="883101" y="2012950"/>
                <a:ext cx="3328859" cy="0"/>
              </a:xfrm>
              <a:prstGeom prst="line">
                <a:avLst/>
              </a:prstGeom>
              <a:noFill/>
              <a:ln w="25400">
                <a:solidFill>
                  <a:srgbClr val="969696"/>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3" name="Rectangle 235"/>
              <p:cNvSpPr>
                <a:spLocks noChangeArrowheads="1"/>
              </p:cNvSpPr>
              <p:nvPr/>
            </p:nvSpPr>
            <p:spPr bwMode="gray">
              <a:xfrm rot="3419336">
                <a:off x="595400" y="1415963"/>
                <a:ext cx="479425" cy="562149"/>
              </a:xfrm>
              <a:prstGeom prst="rect">
                <a:avLst/>
              </a:prstGeom>
              <a:gradFill rotWithShape="1">
                <a:gsLst>
                  <a:gs pos="0">
                    <a:srgbClr val="99CC00"/>
                  </a:gs>
                  <a:gs pos="100000">
                    <a:srgbClr val="475E00"/>
                  </a:gs>
                </a:gsLst>
                <a:lin ang="5400000" scaled="1"/>
              </a:gra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wrap="none" anchor="ctr">
                <a:flatTx/>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endParaRPr lang="zh-CN" altLang="en-US" sz="1800"/>
              </a:p>
            </p:txBody>
          </p:sp>
          <p:sp>
            <p:nvSpPr>
              <p:cNvPr id="18444" name="Text Box 236"/>
              <p:cNvSpPr txBox="1">
                <a:spLocks noChangeArrowheads="1"/>
              </p:cNvSpPr>
              <p:nvPr/>
            </p:nvSpPr>
            <p:spPr bwMode="gray">
              <a:xfrm>
                <a:off x="1623492" y="1501775"/>
                <a:ext cx="283131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buFontTx/>
                  <a:buNone/>
                </a:pPr>
                <a:r>
                  <a:rPr lang="zh-CN" altLang="en-US" sz="1800" b="1"/>
                  <a:t>            </a:t>
                </a:r>
                <a:endParaRPr lang="zh-CN" altLang="en-US" sz="1400" b="1">
                  <a:latin typeface="黑体" pitchFamily="49" charset="-122"/>
                  <a:ea typeface="黑体" pitchFamily="49" charset="-122"/>
                </a:endParaRPr>
              </a:p>
            </p:txBody>
          </p:sp>
          <p:sp>
            <p:nvSpPr>
              <p:cNvPr id="18445" name="Text Box 237"/>
              <p:cNvSpPr txBox="1">
                <a:spLocks noChangeArrowheads="1"/>
              </p:cNvSpPr>
              <p:nvPr/>
            </p:nvSpPr>
            <p:spPr bwMode="gray">
              <a:xfrm>
                <a:off x="622593" y="1479550"/>
                <a:ext cx="40961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zh-CN" b="1">
                    <a:solidFill>
                      <a:srgbClr val="FFFFFF"/>
                    </a:solidFill>
                  </a:rPr>
                  <a:t>1</a:t>
                </a:r>
              </a:p>
            </p:txBody>
          </p:sp>
        </p:grpSp>
        <p:sp>
          <p:nvSpPr>
            <p:cNvPr id="18441" name="Text Box 29"/>
            <p:cNvSpPr txBox="1">
              <a:spLocks noChangeArrowheads="1"/>
            </p:cNvSpPr>
            <p:nvPr/>
          </p:nvSpPr>
          <p:spPr bwMode="auto">
            <a:xfrm>
              <a:off x="1601335" y="1154906"/>
              <a:ext cx="25403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buChar char="•"/>
                <a:defRPr sz="3200">
                  <a:solidFill>
                    <a:schemeClr val="tx1"/>
                  </a:solidFill>
                  <a:latin typeface="Arial" charset="0"/>
                </a:defRPr>
              </a:lvl1pPr>
              <a:lvl2pPr marL="742950" indent="-285750" eaLnBrk="0" hangingPunct="0">
                <a:buChar char="–"/>
                <a:defRPr sz="2800">
                  <a:solidFill>
                    <a:schemeClr val="tx1"/>
                  </a:solidFill>
                  <a:latin typeface="Arial" charset="0"/>
                </a:defRPr>
              </a:lvl2pPr>
              <a:lvl3pPr marL="1143000" indent="-228600" eaLnBrk="0" hangingPunct="0">
                <a:buChar char="•"/>
                <a:defRPr sz="2400">
                  <a:solidFill>
                    <a:schemeClr val="tx1"/>
                  </a:solidFill>
                  <a:latin typeface="Arial" charset="0"/>
                </a:defRPr>
              </a:lvl3pPr>
              <a:lvl4pPr marL="1600200" indent="-228600" eaLnBrk="0" hangingPunct="0">
                <a:buChar char="–"/>
                <a:defRPr sz="2000">
                  <a:solidFill>
                    <a:schemeClr val="tx1"/>
                  </a:solidFill>
                  <a:latin typeface="Arial" charset="0"/>
                </a:defRPr>
              </a:lvl4pPr>
              <a:lvl5pPr marL="2057400" indent="-228600"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zh-CN" altLang="en-US" sz="2800" b="1">
                  <a:latin typeface="楷体_GB2312" pitchFamily="49" charset="-122"/>
                  <a:ea typeface="楷体_GB2312" pitchFamily="49" charset="-122"/>
                </a:rPr>
                <a:t>技术规则</a:t>
              </a:r>
            </a:p>
          </p:txBody>
        </p:sp>
      </p:grpSp>
      <p:grpSp>
        <p:nvGrpSpPr>
          <p:cNvPr id="14" name="组合 13"/>
          <p:cNvGrpSpPr/>
          <p:nvPr/>
        </p:nvGrpSpPr>
        <p:grpSpPr>
          <a:xfrm>
            <a:off x="573086" y="976690"/>
            <a:ext cx="4380041" cy="729495"/>
            <a:chOff x="0" y="1"/>
            <a:chExt cx="4380041" cy="729495"/>
          </a:xfrm>
        </p:grpSpPr>
        <p:sp>
          <p:nvSpPr>
            <p:cNvPr id="15" name="圆角矩形 14"/>
            <p:cNvSpPr/>
            <p:nvPr/>
          </p:nvSpPr>
          <p:spPr>
            <a:xfrm>
              <a:off x="0" y="1"/>
              <a:ext cx="4380041" cy="729495"/>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6" name="圆角矩形 4"/>
            <p:cNvSpPr/>
            <p:nvPr/>
          </p:nvSpPr>
          <p:spPr>
            <a:xfrm>
              <a:off x="35612" y="35612"/>
              <a:ext cx="3660748" cy="658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altLang="zh-CN" sz="2900" b="1" kern="1200" dirty="0" smtClean="0">
                  <a:latin typeface="黑体" pitchFamily="2" charset="-122"/>
                  <a:ea typeface="黑体" pitchFamily="2" charset="-122"/>
                </a:rPr>
                <a:t>2</a:t>
              </a:r>
              <a:r>
                <a:rPr lang="zh-CN" altLang="en-US" sz="2900" b="1" kern="1200" dirty="0" smtClean="0">
                  <a:latin typeface="黑体" pitchFamily="2" charset="-122"/>
                  <a:ea typeface="黑体" pitchFamily="2" charset="-122"/>
                </a:rPr>
                <a:t>、试题技术标准</a:t>
              </a:r>
              <a:endParaRPr lang="zh-CN" altLang="en-US" sz="2900" b="1" kern="1200" dirty="0">
                <a:latin typeface="黑体" pitchFamily="2" charset="-122"/>
                <a:ea typeface="黑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graphicEl>
                                              <a:dgm id="{53AC62C2-CF10-4BE8-9228-CA82405F041F}"/>
                                            </p:graphicEl>
                                          </p:spTgt>
                                        </p:tgtEl>
                                        <p:attrNameLst>
                                          <p:attrName>style.visibility</p:attrName>
                                        </p:attrNameLst>
                                      </p:cBhvr>
                                      <p:to>
                                        <p:strVal val="visible"/>
                                      </p:to>
                                    </p:set>
                                    <p:animEffect transition="in" filter="fade">
                                      <p:cBhvr>
                                        <p:cTn id="7" dur="500"/>
                                        <p:tgtEl>
                                          <p:spTgt spid="11">
                                            <p:graphicEl>
                                              <a:dgm id="{53AC62C2-CF10-4BE8-9228-CA82405F041F}"/>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graphicEl>
                                              <a:dgm id="{CDBBA6C6-9AE3-4983-9693-24BB6A4DFAEA}"/>
                                            </p:graphicEl>
                                          </p:spTgt>
                                        </p:tgtEl>
                                        <p:attrNameLst>
                                          <p:attrName>style.visibility</p:attrName>
                                        </p:attrNameLst>
                                      </p:cBhvr>
                                      <p:to>
                                        <p:strVal val="visible"/>
                                      </p:to>
                                    </p:set>
                                    <p:animEffect transition="in" filter="fade">
                                      <p:cBhvr>
                                        <p:cTn id="11" dur="500"/>
                                        <p:tgtEl>
                                          <p:spTgt spid="11">
                                            <p:graphicEl>
                                              <a:dgm id="{CDBBA6C6-9AE3-4983-9693-24BB6A4DFAEA}"/>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graphicEl>
                                              <a:dgm id="{35A83A4F-9A13-4C42-A7FB-BF3152CE8C43}"/>
                                            </p:graphicEl>
                                          </p:spTgt>
                                        </p:tgtEl>
                                        <p:attrNameLst>
                                          <p:attrName>style.visibility</p:attrName>
                                        </p:attrNameLst>
                                      </p:cBhvr>
                                      <p:to>
                                        <p:strVal val="visible"/>
                                      </p:to>
                                    </p:set>
                                    <p:animEffect transition="in" filter="fade">
                                      <p:cBhvr>
                                        <p:cTn id="15" dur="500"/>
                                        <p:tgtEl>
                                          <p:spTgt spid="11">
                                            <p:graphicEl>
                                              <a:dgm id="{35A83A4F-9A13-4C42-A7FB-BF3152CE8C43}"/>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graphicEl>
                                              <a:dgm id="{4BDB2B72-1617-46CC-B799-BB9BF6B214D7}"/>
                                            </p:graphicEl>
                                          </p:spTgt>
                                        </p:tgtEl>
                                        <p:attrNameLst>
                                          <p:attrName>style.visibility</p:attrName>
                                        </p:attrNameLst>
                                      </p:cBhvr>
                                      <p:to>
                                        <p:strVal val="visible"/>
                                      </p:to>
                                    </p:set>
                                    <p:animEffect transition="in" filter="fade">
                                      <p:cBhvr>
                                        <p:cTn id="19" dur="500"/>
                                        <p:tgtEl>
                                          <p:spTgt spid="11">
                                            <p:graphicEl>
                                              <a:dgm id="{4BDB2B72-1617-46CC-B799-BB9BF6B214D7}"/>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graphicEl>
                                              <a:dgm id="{94C6E35C-09A6-4B26-BA59-A355EEE8BBD6}"/>
                                            </p:graphicEl>
                                          </p:spTgt>
                                        </p:tgtEl>
                                        <p:attrNameLst>
                                          <p:attrName>style.visibility</p:attrName>
                                        </p:attrNameLst>
                                      </p:cBhvr>
                                      <p:to>
                                        <p:strVal val="visible"/>
                                      </p:to>
                                    </p:set>
                                    <p:animEffect transition="in" filter="fade">
                                      <p:cBhvr>
                                        <p:cTn id="23" dur="500"/>
                                        <p:tgtEl>
                                          <p:spTgt spid="11">
                                            <p:graphicEl>
                                              <a:dgm id="{94C6E35C-09A6-4B26-BA59-A355EEE8BBD6}"/>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graphicEl>
                                              <a:dgm id="{90A8F290-1250-42D3-B5A1-E4D40EE5067A}"/>
                                            </p:graphicEl>
                                          </p:spTgt>
                                        </p:tgtEl>
                                        <p:attrNameLst>
                                          <p:attrName>style.visibility</p:attrName>
                                        </p:attrNameLst>
                                      </p:cBhvr>
                                      <p:to>
                                        <p:strVal val="visible"/>
                                      </p:to>
                                    </p:set>
                                    <p:animEffect transition="in" filter="fade">
                                      <p:cBhvr>
                                        <p:cTn id="27" dur="500"/>
                                        <p:tgtEl>
                                          <p:spTgt spid="11">
                                            <p:graphicEl>
                                              <a:dgm id="{90A8F290-1250-42D3-B5A1-E4D40EE5067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3164" y="1951509"/>
            <a:ext cx="27813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8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902" y="1484784"/>
            <a:ext cx="3097212"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414" y="2371775"/>
            <a:ext cx="1714004"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剪去对角的矩形 4"/>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深度千分尺</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b="5464"/>
          <a:stretch>
            <a:fillRect/>
          </a:stretch>
        </p:blipFill>
        <p:spPr bwMode="auto">
          <a:xfrm>
            <a:off x="3779912" y="1916832"/>
            <a:ext cx="4810125" cy="4367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剪去对角的矩形 2"/>
          <p:cNvSpPr/>
          <p:nvPr/>
        </p:nvSpPr>
        <p:spPr bwMode="auto">
          <a:xfrm>
            <a:off x="107504" y="1196752"/>
            <a:ext cx="4968552"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大行程百（千）分表</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b="11728"/>
          <a:stretch>
            <a:fillRect/>
          </a:stretch>
        </p:blipFill>
        <p:spPr bwMode="auto">
          <a:xfrm>
            <a:off x="2339752" y="2420888"/>
            <a:ext cx="6296025" cy="298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剪去对角的矩形 2"/>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杠杆表</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916832"/>
            <a:ext cx="5797550"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剪去对角的矩形 2"/>
          <p:cNvSpPr/>
          <p:nvPr/>
        </p:nvSpPr>
        <p:spPr bwMode="auto">
          <a:xfrm>
            <a:off x="107504" y="1196752"/>
            <a:ext cx="3600400"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磁力表架（座）</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D:\手机照片20130621\20130601_080914.jpg"/>
          <p:cNvPicPr>
            <a:picLocks noChangeAspect="1" noChangeArrowheads="1"/>
          </p:cNvPicPr>
          <p:nvPr/>
        </p:nvPicPr>
        <p:blipFill>
          <a:blip r:embed="rId2">
            <a:extLst>
              <a:ext uri="{28A0092B-C50C-407E-A947-70E740481C1C}">
                <a14:useLocalDpi xmlns:a14="http://schemas.microsoft.com/office/drawing/2010/main" val="0"/>
              </a:ext>
            </a:extLst>
          </a:blip>
          <a:srcRect l="5293" t="12157" r="3824" b="7451"/>
          <a:stretch>
            <a:fillRect/>
          </a:stretch>
        </p:blipFill>
        <p:spPr bwMode="auto">
          <a:xfrm>
            <a:off x="2984500" y="2205038"/>
            <a:ext cx="5810250"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268413"/>
            <a:ext cx="2105025" cy="50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4" name="剪去对角的矩形 3"/>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数字式高度尺</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252" y="2276872"/>
            <a:ext cx="5963688" cy="4176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08" y="1412776"/>
            <a:ext cx="5112875" cy="338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4" name="剪去对角的矩形 3"/>
          <p:cNvSpPr/>
          <p:nvPr/>
        </p:nvSpPr>
        <p:spPr bwMode="auto">
          <a:xfrm>
            <a:off x="107504" y="1196752"/>
            <a:ext cx="3960440"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便携式粗糙度仪</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2" descr="http://redirect.sogou.com/proxy?url=aHR0cDovL3d3dy5xdWFsaXRvdC5jbi9jbXMtYXR0YWNobWVudHMvaW1hZ2UvMTIwOC8yMDEyMDgwNDA3NTkyOTg5NjQuanBn&amp;md5=5b5b0fddba839774775e201c01a05735"/>
          <p:cNvSpPr>
            <a:spLocks noChangeAspect="1" noChangeArrowheads="1"/>
          </p:cNvSpPr>
          <p:nvPr/>
        </p:nvSpPr>
        <p:spPr bwMode="auto">
          <a:xfrm>
            <a:off x="204788" y="-2428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20000"/>
              </a:spcBef>
              <a:spcAft>
                <a:spcPct val="0"/>
              </a:spcAft>
              <a:defRPr sz="3200">
                <a:solidFill>
                  <a:schemeClr val="tx1"/>
                </a:solidFill>
                <a:latin typeface="Arial" charset="0"/>
                <a:ea typeface="宋体" pitchFamily="2" charset="-122"/>
              </a:defRPr>
            </a:lvl6pPr>
            <a:lvl7pPr marL="2971800" indent="-228600" eaLnBrk="0" fontAlgn="base" hangingPunct="0">
              <a:spcBef>
                <a:spcPct val="20000"/>
              </a:spcBef>
              <a:spcAft>
                <a:spcPct val="0"/>
              </a:spcAft>
              <a:defRPr sz="3200">
                <a:solidFill>
                  <a:schemeClr val="tx1"/>
                </a:solidFill>
                <a:latin typeface="Arial" charset="0"/>
                <a:ea typeface="宋体" pitchFamily="2" charset="-122"/>
              </a:defRPr>
            </a:lvl7pPr>
            <a:lvl8pPr marL="3429000" indent="-228600" eaLnBrk="0" fontAlgn="base" hangingPunct="0">
              <a:spcBef>
                <a:spcPct val="20000"/>
              </a:spcBef>
              <a:spcAft>
                <a:spcPct val="0"/>
              </a:spcAft>
              <a:defRPr sz="3200">
                <a:solidFill>
                  <a:schemeClr val="tx1"/>
                </a:solidFill>
                <a:latin typeface="Arial" charset="0"/>
                <a:ea typeface="宋体" pitchFamily="2" charset="-122"/>
              </a:defRPr>
            </a:lvl8pPr>
            <a:lvl9pPr marL="3886200" indent="-228600" eaLnBrk="0" fontAlgn="base" hangingPunct="0">
              <a:spcBef>
                <a:spcPct val="20000"/>
              </a:spcBef>
              <a:spcAft>
                <a:spcPct val="0"/>
              </a:spcAft>
              <a:defRPr sz="3200">
                <a:solidFill>
                  <a:schemeClr val="tx1"/>
                </a:solidFill>
                <a:latin typeface="Arial" charset="0"/>
                <a:ea typeface="宋体" pitchFamily="2" charset="-122"/>
              </a:defRPr>
            </a:lvl9pPr>
          </a:lstStyle>
          <a:p>
            <a:pPr eaLnBrk="1" hangingPunct="1"/>
            <a:endParaRPr lang="zh-CN" altLang="en-US"/>
          </a:p>
        </p:txBody>
      </p:sp>
      <p:pic>
        <p:nvPicPr>
          <p:cNvPr id="90115" name="Picture 3"/>
          <p:cNvPicPr>
            <a:picLocks noChangeAspect="1" noChangeArrowheads="1"/>
          </p:cNvPicPr>
          <p:nvPr/>
        </p:nvPicPr>
        <p:blipFill>
          <a:blip r:embed="rId2">
            <a:extLst>
              <a:ext uri="{28A0092B-C50C-407E-A947-70E740481C1C}">
                <a14:useLocalDpi xmlns:a14="http://schemas.microsoft.com/office/drawing/2010/main" val="0"/>
              </a:ext>
            </a:extLst>
          </a:blip>
          <a:srcRect t="12354" b="22176"/>
          <a:stretch>
            <a:fillRect/>
          </a:stretch>
        </p:blipFill>
        <p:spPr bwMode="auto">
          <a:xfrm>
            <a:off x="2555776" y="2204864"/>
            <a:ext cx="6159500" cy="403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532" y="6029683"/>
            <a:ext cx="20955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剪去对角的矩形 4"/>
          <p:cNvSpPr/>
          <p:nvPr/>
        </p:nvSpPr>
        <p:spPr bwMode="auto">
          <a:xfrm>
            <a:off x="107504" y="11967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成组块规</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684213" y="2433638"/>
            <a:ext cx="38163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eaLnBrk="0" fontAlgn="base" hangingPunct="0">
              <a:spcBef>
                <a:spcPct val="20000"/>
              </a:spcBef>
              <a:spcAft>
                <a:spcPct val="0"/>
              </a:spcAft>
              <a:defRPr sz="3200">
                <a:solidFill>
                  <a:schemeClr val="tx1"/>
                </a:solidFill>
                <a:latin typeface="Arial" charset="0"/>
                <a:ea typeface="宋体" pitchFamily="2" charset="-122"/>
              </a:defRPr>
            </a:lvl6pPr>
            <a:lvl7pPr marL="2971800" indent="-228600" eaLnBrk="0" fontAlgn="base" hangingPunct="0">
              <a:spcBef>
                <a:spcPct val="20000"/>
              </a:spcBef>
              <a:spcAft>
                <a:spcPct val="0"/>
              </a:spcAft>
              <a:defRPr sz="3200">
                <a:solidFill>
                  <a:schemeClr val="tx1"/>
                </a:solidFill>
                <a:latin typeface="Arial" charset="0"/>
                <a:ea typeface="宋体" pitchFamily="2" charset="-122"/>
              </a:defRPr>
            </a:lvl7pPr>
            <a:lvl8pPr marL="3429000" indent="-228600" eaLnBrk="0" fontAlgn="base" hangingPunct="0">
              <a:spcBef>
                <a:spcPct val="20000"/>
              </a:spcBef>
              <a:spcAft>
                <a:spcPct val="0"/>
              </a:spcAft>
              <a:defRPr sz="3200">
                <a:solidFill>
                  <a:schemeClr val="tx1"/>
                </a:solidFill>
                <a:latin typeface="Arial" charset="0"/>
                <a:ea typeface="宋体" pitchFamily="2" charset="-122"/>
              </a:defRPr>
            </a:lvl8pPr>
            <a:lvl9pPr marL="3886200" indent="-228600" eaLnBrk="0" fontAlgn="base" hangingPunct="0">
              <a:spcBef>
                <a:spcPct val="20000"/>
              </a:spcBef>
              <a:spcAft>
                <a:spcPct val="0"/>
              </a:spcAft>
              <a:defRPr sz="3200">
                <a:solidFill>
                  <a:schemeClr val="tx1"/>
                </a:solidFill>
                <a:latin typeface="Arial" charset="0"/>
                <a:ea typeface="宋体" pitchFamily="2" charset="-122"/>
              </a:defRPr>
            </a:lvl9pPr>
          </a:lstStyle>
          <a:p>
            <a:pPr marL="0" indent="0">
              <a:defRPr/>
            </a:pPr>
            <a:r>
              <a:rPr lang="en-US" altLang="zh-CN" sz="2800" dirty="0" smtClean="0">
                <a:solidFill>
                  <a:srgbClr val="0000FF"/>
                </a:solidFill>
                <a:ea typeface="黑体" pitchFamily="49" charset="-122"/>
              </a:rPr>
              <a:t> </a:t>
            </a:r>
          </a:p>
          <a:p>
            <a:pPr marL="0" indent="0">
              <a:defRPr/>
            </a:pPr>
            <a:r>
              <a:rPr lang="en-US" altLang="zh-CN" sz="2800" dirty="0" smtClean="0">
                <a:solidFill>
                  <a:srgbClr val="0000FF"/>
                </a:solidFill>
                <a:latin typeface="黑体" pitchFamily="49" charset="-122"/>
                <a:ea typeface="黑体" pitchFamily="49" charset="-122"/>
              </a:rPr>
              <a:t> </a:t>
            </a:r>
          </a:p>
          <a:p>
            <a:pPr>
              <a:buFontTx/>
              <a:buChar char="•"/>
              <a:defRPr/>
            </a:pPr>
            <a:r>
              <a:rPr lang="zh-CN" altLang="en-US" sz="2800" dirty="0" smtClean="0">
                <a:solidFill>
                  <a:srgbClr val="0000FF"/>
                </a:solidFill>
                <a:latin typeface="黑体" pitchFamily="49" charset="-122"/>
                <a:ea typeface="黑体" pitchFamily="49" charset="-122"/>
              </a:rPr>
              <a:t>（三）工具篇</a:t>
            </a:r>
            <a:endParaRPr lang="en-US" altLang="zh-CN" sz="2800" dirty="0" smtClean="0">
              <a:solidFill>
                <a:srgbClr val="0000FF"/>
              </a:solidFill>
              <a:latin typeface="黑体" pitchFamily="49" charset="-122"/>
              <a:ea typeface="黑体" pitchFamily="49" charset="-122"/>
            </a:endParaRPr>
          </a:p>
        </p:txBody>
      </p:sp>
      <p:pic>
        <p:nvPicPr>
          <p:cNvPr id="3" name="Picture 3" descr="E:\2012世界技能竞赛\42届世赛照片\相机拍照\2013-07-06\DSC00746.JPG"/>
          <p:cNvPicPr>
            <a:picLocks noChangeAspect="1" noChangeArrowheads="1"/>
          </p:cNvPicPr>
          <p:nvPr/>
        </p:nvPicPr>
        <p:blipFill>
          <a:blip r:embed="rId2">
            <a:extLst>
              <a:ext uri="{28A0092B-C50C-407E-A947-70E740481C1C}">
                <a14:useLocalDpi xmlns:a14="http://schemas.microsoft.com/office/drawing/2010/main" val="0"/>
              </a:ext>
            </a:extLst>
          </a:blip>
          <a:srcRect l="3958" t="26218" b="18456"/>
          <a:stretch>
            <a:fillRect/>
          </a:stretch>
        </p:blipFill>
        <p:spPr bwMode="auto">
          <a:xfrm>
            <a:off x="3331650" y="1647824"/>
            <a:ext cx="5766314" cy="221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dvAuto="20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974" y="1042666"/>
            <a:ext cx="515302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921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624" y="2771453"/>
            <a:ext cx="60007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剪去对角的矩形 3"/>
          <p:cNvSpPr/>
          <p:nvPr/>
        </p:nvSpPr>
        <p:spPr bwMode="auto">
          <a:xfrm>
            <a:off x="251520" y="5470848"/>
            <a:ext cx="4608512"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机械式助力精密虎钳</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981075"/>
            <a:ext cx="4814887" cy="554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剪去对角的矩形 2"/>
          <p:cNvSpPr/>
          <p:nvPr/>
        </p:nvSpPr>
        <p:spPr bwMode="auto">
          <a:xfrm>
            <a:off x="5292080" y="4797152"/>
            <a:ext cx="3179053" cy="720080"/>
          </a:xfrm>
          <a:prstGeom prst="snip2DiagRect">
            <a:avLst>
              <a:gd name="adj1" fmla="val 7470"/>
              <a:gd name="adj2" fmla="val 50000"/>
            </a:avLst>
          </a:prstGeom>
          <a:solidFill>
            <a:srgbClr val="FFFF00">
              <a:alpha val="39000"/>
            </a:srgbClr>
          </a:solidFill>
          <a:ln w="9525" cap="flat" cmpd="sng" algn="ctr">
            <a:noFill/>
            <a:prstDash val="solid"/>
            <a:round/>
            <a:headEnd type="none" w="med" len="med"/>
            <a:tailEnd type="none" w="med" len="med"/>
          </a:ln>
          <a:effectLst/>
        </p:spPr>
        <p:txBody>
          <a:bodyPr anchor="ctr"/>
          <a:lstStyle/>
          <a:p>
            <a:pPr marL="342900" indent="-342900">
              <a:defRPr/>
            </a:pPr>
            <a:r>
              <a:rPr lang="zh-CN" altLang="en-US" b="1" dirty="0"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rPr>
              <a:t>等高垫铁</a:t>
            </a:r>
            <a:endParaRPr lang="zh-CN" altLang="en-US" b="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zh-CN" altLang="en-US" sz="32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None/>
          <a:tabLst/>
          <a:defRPr kumimoji="0" lang="zh-CN" altLang="en-US" sz="32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5162</TotalTime>
  <Words>4248</Words>
  <Application>Microsoft Office PowerPoint</Application>
  <PresentationFormat>全屏显示(4:3)</PresentationFormat>
  <Paragraphs>2154</Paragraphs>
  <Slides>120</Slides>
  <Notes>4</Notes>
  <HiddenSlides>0</HiddenSlides>
  <MMClips>0</MMClips>
  <ScaleCrop>false</ScaleCrop>
  <HeadingPairs>
    <vt:vector size="4" baseType="variant">
      <vt:variant>
        <vt:lpstr>主题</vt:lpstr>
      </vt:variant>
      <vt:variant>
        <vt:i4>1</vt:i4>
      </vt:variant>
      <vt:variant>
        <vt:lpstr>幻灯片标题</vt:lpstr>
      </vt:variant>
      <vt:variant>
        <vt:i4>120</vt:i4>
      </vt:variant>
    </vt:vector>
  </HeadingPairs>
  <TitlesOfParts>
    <vt:vector size="121" baseType="lpstr">
      <vt:lpstr>2_默认设计模板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014</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黄海青</dc:creator>
  <cp:lastModifiedBy>1</cp:lastModifiedBy>
  <cp:revision>373</cp:revision>
  <dcterms:created xsi:type="dcterms:W3CDTF">2009-12-29T07:30:41Z</dcterms:created>
  <dcterms:modified xsi:type="dcterms:W3CDTF">2014-05-14T12:05:08Z</dcterms:modified>
</cp:coreProperties>
</file>